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70" r:id="rId3"/>
    <p:sldId id="271" r:id="rId4"/>
    <p:sldId id="272" r:id="rId5"/>
    <p:sldId id="274" r:id="rId6"/>
    <p:sldId id="275" r:id="rId7"/>
    <p:sldId id="276" r:id="rId8"/>
    <p:sldId id="277" r:id="rId9"/>
    <p:sldId id="278" r:id="rId10"/>
    <p:sldId id="288" r:id="rId11"/>
    <p:sldId id="289" r:id="rId12"/>
    <p:sldId id="279" r:id="rId13"/>
    <p:sldId id="280" r:id="rId14"/>
    <p:sldId id="290" r:id="rId15"/>
    <p:sldId id="291" r:id="rId16"/>
    <p:sldId id="292" r:id="rId17"/>
    <p:sldId id="282" r:id="rId18"/>
    <p:sldId id="293" r:id="rId19"/>
    <p:sldId id="294" r:id="rId20"/>
    <p:sldId id="295" r:id="rId21"/>
    <p:sldId id="296" r:id="rId22"/>
    <p:sldId id="283" r:id="rId23"/>
    <p:sldId id="297" r:id="rId24"/>
    <p:sldId id="286" r:id="rId25"/>
  </p:sldIdLst>
  <p:sldSz cx="20104100" cy="11309350"/>
  <p:notesSz cx="20104100" cy="11309350"/>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893"/>
    <a:srgbClr val="681748"/>
    <a:srgbClr val="5E6DB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784" autoAdjust="0"/>
  </p:normalViewPr>
  <p:slideViewPr>
    <p:cSldViewPr>
      <p:cViewPr varScale="1">
        <p:scale>
          <a:sx n="49" d="100"/>
          <a:sy n="49" d="100"/>
        </p:scale>
        <p:origin x="294" y="4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8712200" cy="56515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11387138" y="0"/>
            <a:ext cx="8712200" cy="565150"/>
          </a:xfrm>
          <a:prstGeom prst="rect">
            <a:avLst/>
          </a:prstGeom>
        </p:spPr>
        <p:txBody>
          <a:bodyPr vert="horz" lIns="91440" tIns="45720" rIns="91440" bIns="45720" rtlCol="0"/>
          <a:lstStyle>
            <a:lvl1pPr algn="r">
              <a:defRPr sz="1200"/>
            </a:lvl1pPr>
          </a:lstStyle>
          <a:p>
            <a:pPr>
              <a:defRPr/>
            </a:pPr>
            <a:fld id="{BB6A1AD7-E78C-467A-ABFA-DC10A22CA4D1}" type="datetimeFigureOut">
              <a:rPr lang="en-US"/>
              <a:pPr>
                <a:defRPr/>
              </a:pPr>
              <a:t>7/11/2021</a:t>
            </a:fld>
            <a:endParaRPr lang="en-US"/>
          </a:p>
        </p:txBody>
      </p:sp>
      <p:sp>
        <p:nvSpPr>
          <p:cNvPr id="4" name="Slide Image Placeholder 3"/>
          <p:cNvSpPr>
            <a:spLocks noGrp="1" noRot="1" noChangeAspect="1"/>
          </p:cNvSpPr>
          <p:nvPr>
            <p:ph type="sldImg" idx="2"/>
          </p:nvPr>
        </p:nvSpPr>
        <p:spPr>
          <a:xfrm>
            <a:off x="6281738" y="847725"/>
            <a:ext cx="7540625" cy="42418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2009775" y="5372100"/>
            <a:ext cx="16084550" cy="5089525"/>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10742613"/>
            <a:ext cx="8712200" cy="56515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11387138" y="10742613"/>
            <a:ext cx="8712200" cy="56515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1730E781-A725-42A9-A8A5-55E94281D05E}"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07807" y="3505898"/>
            <a:ext cx="17088486" cy="2374963"/>
          </a:xfrm>
          <a:prstGeom prst="rect">
            <a:avLst/>
          </a:prstGeom>
        </p:spPr>
        <p:txBody>
          <a:bodyPr/>
          <a:lstStyle>
            <a:lvl1pPr>
              <a:defRPr/>
            </a:lvl1pPr>
          </a:lstStyle>
          <a:p>
            <a:endParaRPr/>
          </a:p>
        </p:txBody>
      </p:sp>
      <p:sp>
        <p:nvSpPr>
          <p:cNvPr id="3" name="Holder 3"/>
          <p:cNvSpPr>
            <a:spLocks noGrp="1"/>
          </p:cNvSpPr>
          <p:nvPr>
            <p:ph type="subTitle" idx="4"/>
          </p:nvPr>
        </p:nvSpPr>
        <p:spPr>
          <a:xfrm>
            <a:off x="3015615" y="6333236"/>
            <a:ext cx="14072870" cy="2827337"/>
          </a:xfrm>
          <a:prstGeom prst="rect">
            <a:avLst/>
          </a:prstGeom>
        </p:spPr>
        <p:txBody>
          <a:bodyPr/>
          <a:lstStyle>
            <a:lvl1pPr>
              <a:defRPr/>
            </a:lvl1pPr>
          </a:lstStyle>
          <a:p>
            <a:endParaRPr/>
          </a:p>
        </p:txBody>
      </p:sp>
      <p:sp>
        <p:nvSpPr>
          <p:cNvPr id="4" name="Holder 4"/>
          <p:cNvSpPr>
            <a:spLocks noGrp="1"/>
          </p:cNvSpPr>
          <p:nvPr>
            <p:ph type="ftr" sz="quarter" idx="10"/>
          </p:nvPr>
        </p:nvSpPr>
        <p:spPr/>
        <p:txBody>
          <a:bodyPr/>
          <a:lstStyle>
            <a:lvl1pPr>
              <a:defRPr/>
            </a:lvl1pPr>
          </a:lstStyle>
          <a:p>
            <a:pPr>
              <a:defRPr/>
            </a:pPr>
            <a:endParaRPr/>
          </a:p>
        </p:txBody>
      </p:sp>
      <p:sp>
        <p:nvSpPr>
          <p:cNvPr id="5" name="Holder 5"/>
          <p:cNvSpPr>
            <a:spLocks noGrp="1"/>
          </p:cNvSpPr>
          <p:nvPr>
            <p:ph type="dt" sz="half" idx="11"/>
          </p:nvPr>
        </p:nvSpPr>
        <p:spPr/>
        <p:txBody>
          <a:bodyPr/>
          <a:lstStyle>
            <a:lvl1pPr>
              <a:defRPr/>
            </a:lvl1pPr>
          </a:lstStyle>
          <a:p>
            <a:pPr>
              <a:defRPr/>
            </a:pPr>
            <a:fld id="{1B3FEF5D-9353-4FD2-9F3F-8BD268950637}" type="datetimeFigureOut">
              <a:rPr lang="en-US" altLang="en-US"/>
              <a:pPr>
                <a:defRPr/>
              </a:pPr>
              <a:t>7/11/2021</a:t>
            </a:fld>
            <a:endParaRPr lang="en-US" altLang="en-US"/>
          </a:p>
        </p:txBody>
      </p:sp>
      <p:sp>
        <p:nvSpPr>
          <p:cNvPr id="6" name="Holder 6"/>
          <p:cNvSpPr>
            <a:spLocks noGrp="1"/>
          </p:cNvSpPr>
          <p:nvPr>
            <p:ph type="sldNum" sz="quarter" idx="12"/>
          </p:nvPr>
        </p:nvSpPr>
        <p:spPr/>
        <p:txBody>
          <a:bodyPr/>
          <a:lstStyle>
            <a:lvl1pPr>
              <a:defRPr/>
            </a:lvl1pPr>
          </a:lstStyle>
          <a:p>
            <a:fld id="{20CF0344-CE29-4AF6-916C-769B2BD79322}" type="slidenum">
              <a:rPr lang="en-US" altLang="en-US"/>
              <a:pPr/>
              <a:t>‹#›</a:t>
            </a:fld>
            <a:endParaRPr lang="en-US" altLang="en-US"/>
          </a:p>
        </p:txBody>
      </p:sp>
    </p:spTree>
    <p:extLst>
      <p:ext uri="{BB962C8B-B14F-4D97-AF65-F5344CB8AC3E}">
        <p14:creationId xmlns:p14="http://schemas.microsoft.com/office/powerpoint/2010/main" val="2342663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a:lstStyle>
            <a:lvl1pPr>
              <a:defRPr sz="3000" b="0" i="1">
                <a:solidFill>
                  <a:srgbClr val="422C75"/>
                </a:solidFill>
                <a:latin typeface="Playfair Display"/>
                <a:cs typeface="Playfair Display"/>
              </a:defRPr>
            </a:lvl1pPr>
          </a:lstStyle>
          <a:p>
            <a:endParaRPr/>
          </a:p>
        </p:txBody>
      </p:sp>
      <p:sp>
        <p:nvSpPr>
          <p:cNvPr id="3" name="Holder 3"/>
          <p:cNvSpPr>
            <a:spLocks noGrp="1"/>
          </p:cNvSpPr>
          <p:nvPr>
            <p:ph type="body" idx="1"/>
          </p:nvPr>
        </p:nvSpPr>
        <p:spPr/>
        <p:txBody>
          <a:bodyPr/>
          <a:lstStyle>
            <a:lvl1pPr>
              <a:defRPr b="0" i="0">
                <a:solidFill>
                  <a:schemeClr val="tx1"/>
                </a:solidFill>
              </a:defRPr>
            </a:lvl1pPr>
          </a:lstStyle>
          <a:p>
            <a:endParaRPr/>
          </a:p>
        </p:txBody>
      </p:sp>
      <p:sp>
        <p:nvSpPr>
          <p:cNvPr id="4" name="Holder 4"/>
          <p:cNvSpPr>
            <a:spLocks noGrp="1"/>
          </p:cNvSpPr>
          <p:nvPr>
            <p:ph type="ftr" sz="quarter" idx="10"/>
          </p:nvPr>
        </p:nvSpPr>
        <p:spPr/>
        <p:txBody>
          <a:bodyPr/>
          <a:lstStyle>
            <a:lvl1pPr>
              <a:defRPr/>
            </a:lvl1pPr>
          </a:lstStyle>
          <a:p>
            <a:pPr>
              <a:defRPr/>
            </a:pPr>
            <a:endParaRPr/>
          </a:p>
        </p:txBody>
      </p:sp>
      <p:sp>
        <p:nvSpPr>
          <p:cNvPr id="5" name="Holder 5"/>
          <p:cNvSpPr>
            <a:spLocks noGrp="1"/>
          </p:cNvSpPr>
          <p:nvPr>
            <p:ph type="dt" sz="half" idx="11"/>
          </p:nvPr>
        </p:nvSpPr>
        <p:spPr/>
        <p:txBody>
          <a:bodyPr/>
          <a:lstStyle>
            <a:lvl1pPr>
              <a:defRPr/>
            </a:lvl1pPr>
          </a:lstStyle>
          <a:p>
            <a:pPr>
              <a:defRPr/>
            </a:pPr>
            <a:fld id="{811DFF5E-6E3E-492A-9F4A-319EA767356B}" type="datetimeFigureOut">
              <a:rPr lang="en-US" altLang="en-US"/>
              <a:pPr>
                <a:defRPr/>
              </a:pPr>
              <a:t>7/11/2021</a:t>
            </a:fld>
            <a:endParaRPr lang="en-US" altLang="en-US"/>
          </a:p>
        </p:txBody>
      </p:sp>
      <p:sp>
        <p:nvSpPr>
          <p:cNvPr id="6" name="Holder 6"/>
          <p:cNvSpPr>
            <a:spLocks noGrp="1"/>
          </p:cNvSpPr>
          <p:nvPr>
            <p:ph type="sldNum" sz="quarter" idx="12"/>
          </p:nvPr>
        </p:nvSpPr>
        <p:spPr/>
        <p:txBody>
          <a:bodyPr/>
          <a:lstStyle>
            <a:lvl1pPr>
              <a:defRPr/>
            </a:lvl1pPr>
          </a:lstStyle>
          <a:p>
            <a:fld id="{DFD7D823-052F-48AB-BE28-4DECE21AF87C}" type="slidenum">
              <a:rPr lang="en-US" altLang="en-US"/>
              <a:pPr/>
              <a:t>‹#›</a:t>
            </a:fld>
            <a:endParaRPr lang="en-US" altLang="en-US"/>
          </a:p>
        </p:txBody>
      </p:sp>
    </p:spTree>
    <p:extLst>
      <p:ext uri="{BB962C8B-B14F-4D97-AF65-F5344CB8AC3E}">
        <p14:creationId xmlns:p14="http://schemas.microsoft.com/office/powerpoint/2010/main" val="2518781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a:lstStyle>
            <a:lvl1pPr>
              <a:defRPr sz="3000" b="0" i="1">
                <a:solidFill>
                  <a:srgbClr val="422C75"/>
                </a:solidFill>
                <a:latin typeface="Playfair Display"/>
                <a:cs typeface="Playfair Display"/>
              </a:defRPr>
            </a:lvl1pPr>
          </a:lstStyle>
          <a:p>
            <a:endParaRPr/>
          </a:p>
        </p:txBody>
      </p:sp>
      <p:sp>
        <p:nvSpPr>
          <p:cNvPr id="3" name="Holder 3"/>
          <p:cNvSpPr>
            <a:spLocks noGrp="1"/>
          </p:cNvSpPr>
          <p:nvPr>
            <p:ph sz="half" idx="2"/>
          </p:nvPr>
        </p:nvSpPr>
        <p:spPr>
          <a:xfrm>
            <a:off x="1005205" y="2601150"/>
            <a:ext cx="8745284" cy="7464171"/>
          </a:xfrm>
          <a:prstGeom prst="rect">
            <a:avLst/>
          </a:prstGeom>
        </p:spPr>
        <p:txBody>
          <a:bodyPr/>
          <a:lstStyle>
            <a:lvl1pPr>
              <a:defRPr/>
            </a:lvl1pPr>
          </a:lstStyle>
          <a:p>
            <a:endParaRPr/>
          </a:p>
        </p:txBody>
      </p:sp>
      <p:sp>
        <p:nvSpPr>
          <p:cNvPr id="4" name="Holder 4"/>
          <p:cNvSpPr>
            <a:spLocks noGrp="1"/>
          </p:cNvSpPr>
          <p:nvPr>
            <p:ph sz="half" idx="3"/>
          </p:nvPr>
        </p:nvSpPr>
        <p:spPr>
          <a:xfrm>
            <a:off x="10353611" y="2601150"/>
            <a:ext cx="8745284" cy="7464171"/>
          </a:xfrm>
          <a:prstGeom prst="rect">
            <a:avLst/>
          </a:prstGeom>
        </p:spPr>
        <p:txBody>
          <a:bodyPr/>
          <a:lstStyle>
            <a:lvl1pPr>
              <a:defRPr/>
            </a:lvl1pPr>
          </a:lstStyle>
          <a:p>
            <a:endParaRPr/>
          </a:p>
        </p:txBody>
      </p:sp>
      <p:sp>
        <p:nvSpPr>
          <p:cNvPr id="5" name="Holder 4"/>
          <p:cNvSpPr>
            <a:spLocks noGrp="1"/>
          </p:cNvSpPr>
          <p:nvPr>
            <p:ph type="ftr" sz="quarter" idx="10"/>
          </p:nvPr>
        </p:nvSpPr>
        <p:spPr/>
        <p:txBody>
          <a:bodyPr/>
          <a:lstStyle>
            <a:lvl1pPr>
              <a:defRPr/>
            </a:lvl1pPr>
          </a:lstStyle>
          <a:p>
            <a:pPr>
              <a:defRPr/>
            </a:pPr>
            <a:endParaRPr/>
          </a:p>
        </p:txBody>
      </p:sp>
      <p:sp>
        <p:nvSpPr>
          <p:cNvPr id="6" name="Holder 5"/>
          <p:cNvSpPr>
            <a:spLocks noGrp="1"/>
          </p:cNvSpPr>
          <p:nvPr>
            <p:ph type="dt" sz="half" idx="11"/>
          </p:nvPr>
        </p:nvSpPr>
        <p:spPr/>
        <p:txBody>
          <a:bodyPr/>
          <a:lstStyle>
            <a:lvl1pPr>
              <a:defRPr/>
            </a:lvl1pPr>
          </a:lstStyle>
          <a:p>
            <a:pPr>
              <a:defRPr/>
            </a:pPr>
            <a:fld id="{FD64364E-9D89-47D9-B484-5AC4B79BC727}" type="datetimeFigureOut">
              <a:rPr lang="en-US" altLang="en-US"/>
              <a:pPr>
                <a:defRPr/>
              </a:pPr>
              <a:t>7/11/2021</a:t>
            </a:fld>
            <a:endParaRPr lang="en-US" altLang="en-US"/>
          </a:p>
        </p:txBody>
      </p:sp>
      <p:sp>
        <p:nvSpPr>
          <p:cNvPr id="7" name="Holder 6"/>
          <p:cNvSpPr>
            <a:spLocks noGrp="1"/>
          </p:cNvSpPr>
          <p:nvPr>
            <p:ph type="sldNum" sz="quarter" idx="12"/>
          </p:nvPr>
        </p:nvSpPr>
        <p:spPr/>
        <p:txBody>
          <a:bodyPr/>
          <a:lstStyle>
            <a:lvl1pPr>
              <a:defRPr/>
            </a:lvl1pPr>
          </a:lstStyle>
          <a:p>
            <a:fld id="{B717276F-6280-414B-B516-FE3293A22627}" type="slidenum">
              <a:rPr lang="en-US" altLang="en-US"/>
              <a:pPr/>
              <a:t>‹#›</a:t>
            </a:fld>
            <a:endParaRPr lang="en-US" altLang="en-US"/>
          </a:p>
        </p:txBody>
      </p:sp>
    </p:spTree>
    <p:extLst>
      <p:ext uri="{BB962C8B-B14F-4D97-AF65-F5344CB8AC3E}">
        <p14:creationId xmlns:p14="http://schemas.microsoft.com/office/powerpoint/2010/main" val="91715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a:lstStyle>
            <a:lvl1pPr>
              <a:defRPr sz="3000" b="0" i="1">
                <a:solidFill>
                  <a:srgbClr val="422C75"/>
                </a:solidFill>
                <a:latin typeface="Playfair Display"/>
                <a:cs typeface="Playfair Display"/>
              </a:defRPr>
            </a:lvl1pPr>
          </a:lstStyle>
          <a:p>
            <a:endParaRPr/>
          </a:p>
        </p:txBody>
      </p:sp>
      <p:sp>
        <p:nvSpPr>
          <p:cNvPr id="3" name="Holder 4"/>
          <p:cNvSpPr>
            <a:spLocks noGrp="1"/>
          </p:cNvSpPr>
          <p:nvPr>
            <p:ph type="ftr" sz="quarter" idx="10"/>
          </p:nvPr>
        </p:nvSpPr>
        <p:spPr/>
        <p:txBody>
          <a:bodyPr/>
          <a:lstStyle>
            <a:lvl1pPr>
              <a:defRPr/>
            </a:lvl1pPr>
          </a:lstStyle>
          <a:p>
            <a:pPr>
              <a:defRPr/>
            </a:pPr>
            <a:endParaRPr/>
          </a:p>
        </p:txBody>
      </p:sp>
      <p:sp>
        <p:nvSpPr>
          <p:cNvPr id="4" name="Holder 5"/>
          <p:cNvSpPr>
            <a:spLocks noGrp="1"/>
          </p:cNvSpPr>
          <p:nvPr>
            <p:ph type="dt" sz="half" idx="11"/>
          </p:nvPr>
        </p:nvSpPr>
        <p:spPr/>
        <p:txBody>
          <a:bodyPr/>
          <a:lstStyle>
            <a:lvl1pPr>
              <a:defRPr/>
            </a:lvl1pPr>
          </a:lstStyle>
          <a:p>
            <a:pPr>
              <a:defRPr/>
            </a:pPr>
            <a:fld id="{6EDF3759-D6D8-4500-B32B-34DE4FDA273E}" type="datetimeFigureOut">
              <a:rPr lang="en-US" altLang="en-US"/>
              <a:pPr>
                <a:defRPr/>
              </a:pPr>
              <a:t>7/11/2021</a:t>
            </a:fld>
            <a:endParaRPr lang="en-US" altLang="en-US"/>
          </a:p>
        </p:txBody>
      </p:sp>
      <p:sp>
        <p:nvSpPr>
          <p:cNvPr id="5" name="Holder 6"/>
          <p:cNvSpPr>
            <a:spLocks noGrp="1"/>
          </p:cNvSpPr>
          <p:nvPr>
            <p:ph type="sldNum" sz="quarter" idx="12"/>
          </p:nvPr>
        </p:nvSpPr>
        <p:spPr/>
        <p:txBody>
          <a:bodyPr/>
          <a:lstStyle>
            <a:lvl1pPr>
              <a:defRPr/>
            </a:lvl1pPr>
          </a:lstStyle>
          <a:p>
            <a:fld id="{BDD1D7CA-1A42-4E51-86EB-938C6E08034C}" type="slidenum">
              <a:rPr lang="en-US" altLang="en-US"/>
              <a:pPr/>
              <a:t>‹#›</a:t>
            </a:fld>
            <a:endParaRPr lang="en-US" altLang="en-US"/>
          </a:p>
        </p:txBody>
      </p:sp>
    </p:spTree>
    <p:extLst>
      <p:ext uri="{BB962C8B-B14F-4D97-AF65-F5344CB8AC3E}">
        <p14:creationId xmlns:p14="http://schemas.microsoft.com/office/powerpoint/2010/main" val="3564382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spTree>
      <p:nvGrpSpPr>
        <p:cNvPr id="1" name=""/>
        <p:cNvGrpSpPr/>
        <p:nvPr/>
      </p:nvGrpSpPr>
      <p:grpSpPr>
        <a:xfrm>
          <a:off x="0" y="0"/>
          <a:ext cx="0" cy="0"/>
          <a:chOff x="0" y="0"/>
          <a:chExt cx="0" cy="0"/>
        </a:xfrm>
      </p:grpSpPr>
      <p:sp>
        <p:nvSpPr>
          <p:cNvPr id="2" name="Holder 4"/>
          <p:cNvSpPr>
            <a:spLocks noGrp="1"/>
          </p:cNvSpPr>
          <p:nvPr>
            <p:ph type="ftr" sz="quarter" idx="10"/>
          </p:nvPr>
        </p:nvSpPr>
        <p:spPr/>
        <p:txBody>
          <a:bodyPr/>
          <a:lstStyle>
            <a:lvl1pPr>
              <a:defRPr/>
            </a:lvl1pPr>
          </a:lstStyle>
          <a:p>
            <a:pPr>
              <a:defRPr/>
            </a:pPr>
            <a:endParaRPr/>
          </a:p>
        </p:txBody>
      </p:sp>
      <p:sp>
        <p:nvSpPr>
          <p:cNvPr id="3" name="Holder 5"/>
          <p:cNvSpPr>
            <a:spLocks noGrp="1"/>
          </p:cNvSpPr>
          <p:nvPr>
            <p:ph type="dt" sz="half" idx="11"/>
          </p:nvPr>
        </p:nvSpPr>
        <p:spPr/>
        <p:txBody>
          <a:bodyPr/>
          <a:lstStyle>
            <a:lvl1pPr>
              <a:defRPr/>
            </a:lvl1pPr>
          </a:lstStyle>
          <a:p>
            <a:pPr>
              <a:defRPr/>
            </a:pPr>
            <a:fld id="{AA5C2A06-DDA1-4A54-8B83-3A3ACE729F84}" type="datetimeFigureOut">
              <a:rPr lang="en-US" altLang="en-US"/>
              <a:pPr>
                <a:defRPr/>
              </a:pPr>
              <a:t>7/11/2021</a:t>
            </a:fld>
            <a:endParaRPr lang="en-US" altLang="en-US"/>
          </a:p>
        </p:txBody>
      </p:sp>
      <p:sp>
        <p:nvSpPr>
          <p:cNvPr id="4" name="Holder 6"/>
          <p:cNvSpPr>
            <a:spLocks noGrp="1"/>
          </p:cNvSpPr>
          <p:nvPr>
            <p:ph type="sldNum" sz="quarter" idx="12"/>
          </p:nvPr>
        </p:nvSpPr>
        <p:spPr/>
        <p:txBody>
          <a:bodyPr/>
          <a:lstStyle>
            <a:lvl1pPr>
              <a:defRPr/>
            </a:lvl1pPr>
          </a:lstStyle>
          <a:p>
            <a:fld id="{16905B6A-67F7-4744-A0E2-7D3A9C7A039F}" type="slidenum">
              <a:rPr lang="en-US" altLang="en-US"/>
              <a:pPr/>
              <a:t>‹#›</a:t>
            </a:fld>
            <a:endParaRPr lang="en-US" altLang="en-US"/>
          </a:p>
        </p:txBody>
      </p:sp>
    </p:spTree>
    <p:extLst>
      <p:ext uri="{BB962C8B-B14F-4D97-AF65-F5344CB8AC3E}">
        <p14:creationId xmlns:p14="http://schemas.microsoft.com/office/powerpoint/2010/main" val="14463789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bk object 16"/>
          <p:cNvSpPr>
            <a:spLocks/>
          </p:cNvSpPr>
          <p:nvPr/>
        </p:nvSpPr>
        <p:spPr bwMode="auto">
          <a:xfrm>
            <a:off x="0" y="11296650"/>
            <a:ext cx="20104100" cy="0"/>
          </a:xfrm>
          <a:custGeom>
            <a:avLst/>
            <a:gdLst>
              <a:gd name="T0" fmla="*/ 0 w 20104100"/>
              <a:gd name="T1" fmla="*/ 20104099 w 20104100"/>
              <a:gd name="T2" fmla="*/ 0 60000 65536"/>
              <a:gd name="T3" fmla="*/ 0 60000 65536"/>
            </a:gdLst>
            <a:ahLst/>
            <a:cxnLst>
              <a:cxn ang="T2">
                <a:pos x="T0" y="0"/>
              </a:cxn>
              <a:cxn ang="T3">
                <a:pos x="T1" y="0"/>
              </a:cxn>
            </a:cxnLst>
            <a:rect l="0" t="0" r="r" b="b"/>
            <a:pathLst>
              <a:path w="20104100">
                <a:moveTo>
                  <a:pt x="0" y="0"/>
                </a:moveTo>
                <a:lnTo>
                  <a:pt x="20104099" y="0"/>
                </a:lnTo>
              </a:path>
            </a:pathLst>
          </a:custGeom>
          <a:noFill/>
          <a:ln w="22859">
            <a:solidFill>
              <a:srgbClr val="E76A8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027" name="bk object 17"/>
          <p:cNvSpPr>
            <a:spLocks/>
          </p:cNvSpPr>
          <p:nvPr/>
        </p:nvSpPr>
        <p:spPr bwMode="auto">
          <a:xfrm>
            <a:off x="0" y="11274425"/>
            <a:ext cx="20075525" cy="0"/>
          </a:xfrm>
          <a:custGeom>
            <a:avLst/>
            <a:gdLst>
              <a:gd name="T0" fmla="*/ 0 w 20076160"/>
              <a:gd name="T1" fmla="*/ 20069052 w 20076160"/>
              <a:gd name="T2" fmla="*/ 0 60000 65536"/>
              <a:gd name="T3" fmla="*/ 0 60000 65536"/>
            </a:gdLst>
            <a:ahLst/>
            <a:cxnLst>
              <a:cxn ang="T2">
                <a:pos x="T0" y="0"/>
              </a:cxn>
              <a:cxn ang="T3">
                <a:pos x="T1" y="0"/>
              </a:cxn>
            </a:cxnLst>
            <a:rect l="0" t="0" r="r" b="b"/>
            <a:pathLst>
              <a:path w="20076160">
                <a:moveTo>
                  <a:pt x="0" y="0"/>
                </a:moveTo>
                <a:lnTo>
                  <a:pt x="20076037" y="0"/>
                </a:lnTo>
              </a:path>
            </a:pathLst>
          </a:custGeom>
          <a:noFill/>
          <a:ln w="22859">
            <a:solidFill>
              <a:srgbClr val="E76A8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028" name="bk object 18"/>
          <p:cNvSpPr>
            <a:spLocks/>
          </p:cNvSpPr>
          <p:nvPr/>
        </p:nvSpPr>
        <p:spPr bwMode="auto">
          <a:xfrm>
            <a:off x="28575" y="47625"/>
            <a:ext cx="0" cy="11214100"/>
          </a:xfrm>
          <a:custGeom>
            <a:avLst/>
            <a:gdLst>
              <a:gd name="T0" fmla="*/ 0 h 11215370"/>
              <a:gd name="T1" fmla="*/ 11201407 h 11215370"/>
              <a:gd name="T2" fmla="*/ 0 60000 65536"/>
              <a:gd name="T3" fmla="*/ 0 60000 65536"/>
            </a:gdLst>
            <a:ahLst/>
            <a:cxnLst>
              <a:cxn ang="T2">
                <a:pos x="0" y="T0"/>
              </a:cxn>
              <a:cxn ang="T3">
                <a:pos x="0" y="T1"/>
              </a:cxn>
            </a:cxnLst>
            <a:rect l="0" t="0" r="r" b="b"/>
            <a:pathLst>
              <a:path h="11215370">
                <a:moveTo>
                  <a:pt x="0" y="0"/>
                </a:moveTo>
                <a:lnTo>
                  <a:pt x="0" y="11215370"/>
                </a:lnTo>
              </a:path>
            </a:pathLst>
          </a:custGeom>
          <a:noFill/>
          <a:ln w="56218">
            <a:solidFill>
              <a:srgbClr val="E76A8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029" name="bk object 19"/>
          <p:cNvSpPr>
            <a:spLocks/>
          </p:cNvSpPr>
          <p:nvPr/>
        </p:nvSpPr>
        <p:spPr bwMode="auto">
          <a:xfrm>
            <a:off x="0" y="23813"/>
            <a:ext cx="20104100" cy="0"/>
          </a:xfrm>
          <a:custGeom>
            <a:avLst/>
            <a:gdLst>
              <a:gd name="T0" fmla="*/ 0 w 20104100"/>
              <a:gd name="T1" fmla="*/ 20104099 w 20104100"/>
              <a:gd name="T2" fmla="*/ 0 60000 65536"/>
              <a:gd name="T3" fmla="*/ 0 60000 65536"/>
            </a:gdLst>
            <a:ahLst/>
            <a:cxnLst>
              <a:cxn ang="T2">
                <a:pos x="T0" y="0"/>
              </a:cxn>
              <a:cxn ang="T3">
                <a:pos x="T1" y="0"/>
              </a:cxn>
            </a:cxnLst>
            <a:rect l="0" t="0" r="r" b="b"/>
            <a:pathLst>
              <a:path w="20104100">
                <a:moveTo>
                  <a:pt x="0" y="0"/>
                </a:moveTo>
                <a:lnTo>
                  <a:pt x="20104099" y="0"/>
                </a:lnTo>
              </a:path>
            </a:pathLst>
          </a:custGeom>
          <a:noFill/>
          <a:ln w="46990">
            <a:solidFill>
              <a:srgbClr val="E76A8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030" name="bk object 20"/>
          <p:cNvSpPr>
            <a:spLocks/>
          </p:cNvSpPr>
          <p:nvPr/>
        </p:nvSpPr>
        <p:spPr bwMode="auto">
          <a:xfrm>
            <a:off x="20075525" y="11261725"/>
            <a:ext cx="28575" cy="23813"/>
          </a:xfrm>
          <a:custGeom>
            <a:avLst/>
            <a:gdLst>
              <a:gd name="T0" fmla="*/ 0 w 28575"/>
              <a:gd name="T1" fmla="*/ 35836 h 22859"/>
              <a:gd name="T2" fmla="*/ 28061 w 28575"/>
              <a:gd name="T3" fmla="*/ 35836 h 22859"/>
              <a:gd name="T4" fmla="*/ 28061 w 28575"/>
              <a:gd name="T5" fmla="*/ 0 h 22859"/>
              <a:gd name="T6" fmla="*/ 0 w 28575"/>
              <a:gd name="T7" fmla="*/ 0 h 22859"/>
              <a:gd name="T8" fmla="*/ 0 w 28575"/>
              <a:gd name="T9" fmla="*/ 35836 h 228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75" h="22859">
                <a:moveTo>
                  <a:pt x="0" y="22856"/>
                </a:moveTo>
                <a:lnTo>
                  <a:pt x="28061" y="22856"/>
                </a:lnTo>
                <a:lnTo>
                  <a:pt x="28061" y="0"/>
                </a:lnTo>
                <a:lnTo>
                  <a:pt x="0" y="0"/>
                </a:lnTo>
                <a:lnTo>
                  <a:pt x="0" y="22856"/>
                </a:lnTo>
                <a:close/>
              </a:path>
            </a:pathLst>
          </a:custGeom>
          <a:solidFill>
            <a:srgbClr val="E76A8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1031" name="bk object 21"/>
          <p:cNvSpPr>
            <a:spLocks/>
          </p:cNvSpPr>
          <p:nvPr/>
        </p:nvSpPr>
        <p:spPr bwMode="auto">
          <a:xfrm>
            <a:off x="20075525" y="47625"/>
            <a:ext cx="0" cy="11214100"/>
          </a:xfrm>
          <a:custGeom>
            <a:avLst/>
            <a:gdLst>
              <a:gd name="T0" fmla="*/ 0 h 11215370"/>
              <a:gd name="T1" fmla="*/ 11201407 h 11215370"/>
              <a:gd name="T2" fmla="*/ 0 60000 65536"/>
              <a:gd name="T3" fmla="*/ 0 60000 65536"/>
            </a:gdLst>
            <a:ahLst/>
            <a:cxnLst>
              <a:cxn ang="T2">
                <a:pos x="0" y="T0"/>
              </a:cxn>
              <a:cxn ang="T3">
                <a:pos x="0" y="T1"/>
              </a:cxn>
            </a:cxnLst>
            <a:rect l="0" t="0" r="r" b="b"/>
            <a:pathLst>
              <a:path h="11215370">
                <a:moveTo>
                  <a:pt x="0" y="0"/>
                </a:moveTo>
                <a:lnTo>
                  <a:pt x="0" y="11215370"/>
                </a:lnTo>
              </a:path>
            </a:pathLst>
          </a:custGeom>
          <a:noFill/>
          <a:ln w="56176">
            <a:solidFill>
              <a:srgbClr val="E76A8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032" name="Holder 2"/>
          <p:cNvSpPr>
            <a:spLocks noGrp="1"/>
          </p:cNvSpPr>
          <p:nvPr>
            <p:ph type="title"/>
          </p:nvPr>
        </p:nvSpPr>
        <p:spPr bwMode="auto">
          <a:xfrm>
            <a:off x="581025" y="407988"/>
            <a:ext cx="18942050"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smtClean="0"/>
          </a:p>
        </p:txBody>
      </p:sp>
      <p:sp>
        <p:nvSpPr>
          <p:cNvPr id="1033" name="Holder 3"/>
          <p:cNvSpPr>
            <a:spLocks noGrp="1"/>
          </p:cNvSpPr>
          <p:nvPr>
            <p:ph type="body" idx="1"/>
          </p:nvPr>
        </p:nvSpPr>
        <p:spPr bwMode="auto">
          <a:xfrm>
            <a:off x="2746375" y="2613025"/>
            <a:ext cx="14611350" cy="227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smtClean="0"/>
          </a:p>
        </p:txBody>
      </p:sp>
      <p:sp>
        <p:nvSpPr>
          <p:cNvPr id="4" name="Holder 4"/>
          <p:cNvSpPr>
            <a:spLocks noGrp="1"/>
          </p:cNvSpPr>
          <p:nvPr>
            <p:ph type="ftr" sz="quarter" idx="5"/>
          </p:nvPr>
        </p:nvSpPr>
        <p:spPr>
          <a:xfrm>
            <a:off x="6835775" y="10517188"/>
            <a:ext cx="6432550" cy="566737"/>
          </a:xfrm>
          <a:prstGeom prst="rect">
            <a:avLst/>
          </a:prstGeom>
        </p:spPr>
        <p:txBody>
          <a:bodyPr wrap="square" lIns="0" tIns="0" rIns="0" bIns="0">
            <a:spAutoFit/>
          </a:bodyPr>
          <a:lstStyle>
            <a:lvl1pPr algn="ctr" eaLnBrk="1" fontAlgn="auto" hangingPunct="1">
              <a:spcBef>
                <a:spcPts val="0"/>
              </a:spcBef>
              <a:spcAft>
                <a:spcPts val="0"/>
              </a:spcAft>
              <a:defRPr>
                <a:solidFill>
                  <a:schemeClr val="tx1">
                    <a:tint val="75000"/>
                  </a:schemeClr>
                </a:solidFill>
                <a:latin typeface="+mn-lt"/>
                <a:ea typeface="+mn-ea"/>
                <a:cs typeface="+mn-cs"/>
              </a:defRPr>
            </a:lvl1pPr>
          </a:lstStyle>
          <a:p>
            <a:pPr>
              <a:defRPr/>
            </a:pPr>
            <a:endParaRPr/>
          </a:p>
        </p:txBody>
      </p:sp>
      <p:sp>
        <p:nvSpPr>
          <p:cNvPr id="5" name="Holder 5"/>
          <p:cNvSpPr>
            <a:spLocks noGrp="1"/>
          </p:cNvSpPr>
          <p:nvPr>
            <p:ph type="dt" sz="half" idx="6"/>
          </p:nvPr>
        </p:nvSpPr>
        <p:spPr>
          <a:xfrm>
            <a:off x="1004888" y="10517188"/>
            <a:ext cx="4624387" cy="566737"/>
          </a:xfrm>
          <a:prstGeom prst="rect">
            <a:avLst/>
          </a:prstGeom>
        </p:spPr>
        <p:txBody>
          <a:bodyPr vert="horz" wrap="square" lIns="0" tIns="0" rIns="0" bIns="0" numCol="1" anchor="t" anchorCtr="0" compatLnSpc="1">
            <a:prstTxWarp prst="textNoShape">
              <a:avLst/>
            </a:prstTxWarp>
            <a:spAutoFit/>
          </a:bodyPr>
          <a:lstStyle>
            <a:lvl1pPr eaLnBrk="1" hangingPunct="1">
              <a:defRPr>
                <a:solidFill>
                  <a:srgbClr val="898989"/>
                </a:solidFill>
              </a:defRPr>
            </a:lvl1pPr>
          </a:lstStyle>
          <a:p>
            <a:pPr>
              <a:defRPr/>
            </a:pPr>
            <a:fld id="{CB99560F-17F6-4747-A321-011926C19847}" type="datetimeFigureOut">
              <a:rPr lang="en-US" altLang="en-US"/>
              <a:pPr>
                <a:defRPr/>
              </a:pPr>
              <a:t>7/11/2021</a:t>
            </a:fld>
            <a:endParaRPr lang="en-US" altLang="en-US"/>
          </a:p>
        </p:txBody>
      </p:sp>
      <p:sp>
        <p:nvSpPr>
          <p:cNvPr id="6" name="Holder 6"/>
          <p:cNvSpPr>
            <a:spLocks noGrp="1"/>
          </p:cNvSpPr>
          <p:nvPr>
            <p:ph type="sldNum" sz="quarter" idx="7"/>
          </p:nvPr>
        </p:nvSpPr>
        <p:spPr>
          <a:xfrm>
            <a:off x="14474825" y="10517188"/>
            <a:ext cx="4624388" cy="566737"/>
          </a:xfrm>
          <a:prstGeom prst="rect">
            <a:avLst/>
          </a:prstGeom>
        </p:spPr>
        <p:txBody>
          <a:bodyPr vert="horz" wrap="square" lIns="0" tIns="0" rIns="0" bIns="0" numCol="1" anchor="t" anchorCtr="0" compatLnSpc="1">
            <a:prstTxWarp prst="textNoShape">
              <a:avLst/>
            </a:prstTxWarp>
            <a:spAutoFit/>
          </a:bodyPr>
          <a:lstStyle>
            <a:lvl1pPr algn="r" eaLnBrk="1" hangingPunct="1">
              <a:defRPr>
                <a:solidFill>
                  <a:srgbClr val="898989"/>
                </a:solidFill>
              </a:defRPr>
            </a:lvl1pPr>
          </a:lstStyle>
          <a:p>
            <a:fld id="{45D4478C-17CB-44D1-9E1D-6E285EC4DA6C}"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Calibri"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Calibri"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Calibri"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Calibri" charset="0"/>
          <a:ea typeface="ＭＳ Ｐゴシック" charset="0"/>
          <a:cs typeface="ＭＳ Ｐゴシック" charset="0"/>
        </a:defRPr>
      </a:lvl5pPr>
      <a:lvl6pPr marL="4572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9144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13716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8288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457200" algn="l" rtl="0" eaLnBrk="0" fontAlgn="base" hangingPunct="0">
        <a:spcBef>
          <a:spcPct val="20000"/>
        </a:spcBef>
        <a:spcAft>
          <a:spcPct val="0"/>
        </a:spcAft>
        <a:buChar char="–"/>
        <a:defRPr sz="2800">
          <a:solidFill>
            <a:schemeClr val="tx1"/>
          </a:solidFill>
          <a:latin typeface="+mn-lt"/>
          <a:ea typeface="ＭＳ Ｐゴシック" charset="0"/>
          <a:cs typeface="+mn-cs"/>
        </a:defRPr>
      </a:lvl2pPr>
      <a:lvl3pPr marL="914400" algn="l" rtl="0" eaLnBrk="0" fontAlgn="base" hangingPunct="0">
        <a:spcBef>
          <a:spcPct val="20000"/>
        </a:spcBef>
        <a:spcAft>
          <a:spcPct val="0"/>
        </a:spcAft>
        <a:buChar char="•"/>
        <a:defRPr sz="2400">
          <a:solidFill>
            <a:schemeClr val="tx1"/>
          </a:solidFill>
          <a:latin typeface="+mn-lt"/>
          <a:ea typeface="ＭＳ Ｐゴシック" charset="0"/>
          <a:cs typeface="+mn-cs"/>
        </a:defRPr>
      </a:lvl3pPr>
      <a:lvl4pPr marL="1371600" algn="l" rtl="0" eaLnBrk="0" fontAlgn="base" hangingPunct="0">
        <a:spcBef>
          <a:spcPct val="20000"/>
        </a:spcBef>
        <a:spcAft>
          <a:spcPct val="0"/>
        </a:spcAft>
        <a:buChar char="–"/>
        <a:defRPr sz="2000">
          <a:solidFill>
            <a:schemeClr val="tx1"/>
          </a:solidFill>
          <a:latin typeface="+mn-lt"/>
          <a:ea typeface="ＭＳ Ｐゴシック" charset="0"/>
          <a:cs typeface="+mn-cs"/>
        </a:defRPr>
      </a:lvl4pPr>
      <a:lvl5pPr marL="1828800" algn="l" rtl="0" eaLnBrk="0" fontAlgn="base" hangingPunct="0">
        <a:spcBef>
          <a:spcPct val="20000"/>
        </a:spcBef>
        <a:spcAft>
          <a:spcPct val="0"/>
        </a:spcAft>
        <a:buChar char="»"/>
        <a:defRPr sz="2000">
          <a:solidFill>
            <a:schemeClr val="tx1"/>
          </a:solidFill>
          <a:latin typeface="+mn-lt"/>
          <a:ea typeface="ＭＳ Ｐゴシック" charset="0"/>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6" name="object 4"/>
          <p:cNvSpPr>
            <a:spLocks/>
          </p:cNvSpPr>
          <p:nvPr/>
        </p:nvSpPr>
        <p:spPr bwMode="auto">
          <a:xfrm>
            <a:off x="908050" y="1692275"/>
            <a:ext cx="18527712" cy="0"/>
          </a:xfrm>
          <a:custGeom>
            <a:avLst/>
            <a:gdLst>
              <a:gd name="T0" fmla="*/ 0 w 18527395"/>
              <a:gd name="T1" fmla="*/ 18531623 w 18527395"/>
              <a:gd name="T2" fmla="*/ 0 60000 65536"/>
              <a:gd name="T3" fmla="*/ 0 60000 65536"/>
              <a:gd name="T4" fmla="*/ 0 w 18527395"/>
              <a:gd name="T5" fmla="*/ 18527395 w 18527395"/>
            </a:gdLst>
            <a:ahLst/>
            <a:cxnLst>
              <a:cxn ang="T2">
                <a:pos x="T0" y="0"/>
              </a:cxn>
              <a:cxn ang="T3">
                <a:pos x="T1" y="0"/>
              </a:cxn>
            </a:cxnLst>
            <a:rect l="T4" t="0" r="T5" b="0"/>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198" name="object 6"/>
          <p:cNvSpPr>
            <a:spLocks/>
          </p:cNvSpPr>
          <p:nvPr/>
        </p:nvSpPr>
        <p:spPr bwMode="auto">
          <a:xfrm>
            <a:off x="2982913" y="712788"/>
            <a:ext cx="57150" cy="57150"/>
          </a:xfrm>
          <a:custGeom>
            <a:avLst/>
            <a:gdLst>
              <a:gd name="T0" fmla="*/ 33288 w 56514"/>
              <a:gd name="T1" fmla="*/ 0 h 56515"/>
              <a:gd name="T2" fmla="*/ 20345 w 56514"/>
              <a:gd name="T3" fmla="*/ 2610 h 56515"/>
              <a:gd name="T4" fmla="*/ 9761 w 56514"/>
              <a:gd name="T5" fmla="*/ 9729 h 56515"/>
              <a:gd name="T6" fmla="*/ 2620 w 56514"/>
              <a:gd name="T7" fmla="*/ 20287 h 56515"/>
              <a:gd name="T8" fmla="*/ 0 w 56514"/>
              <a:gd name="T9" fmla="*/ 33219 h 56515"/>
              <a:gd name="T10" fmla="*/ 2620 w 56514"/>
              <a:gd name="T11" fmla="*/ 46162 h 56515"/>
              <a:gd name="T12" fmla="*/ 9761 w 56514"/>
              <a:gd name="T13" fmla="*/ 56741 h 56515"/>
              <a:gd name="T14" fmla="*/ 20345 w 56514"/>
              <a:gd name="T15" fmla="*/ 63881 h 56515"/>
              <a:gd name="T16" fmla="*/ 33288 w 56514"/>
              <a:gd name="T17" fmla="*/ 66502 h 56515"/>
              <a:gd name="T18" fmla="*/ 46213 w 56514"/>
              <a:gd name="T19" fmla="*/ 63881 h 56515"/>
              <a:gd name="T20" fmla="*/ 49444 w 56514"/>
              <a:gd name="T21" fmla="*/ 61696 h 56515"/>
              <a:gd name="T22" fmla="*/ 33288 w 56514"/>
              <a:gd name="T23" fmla="*/ 61696 h 56515"/>
              <a:gd name="T24" fmla="*/ 22193 w 56514"/>
              <a:gd name="T25" fmla="*/ 59455 h 56515"/>
              <a:gd name="T26" fmla="*/ 13139 w 56514"/>
              <a:gd name="T27" fmla="*/ 53345 h 56515"/>
              <a:gd name="T28" fmla="*/ 7040 w 56514"/>
              <a:gd name="T29" fmla="*/ 44291 h 56515"/>
              <a:gd name="T30" fmla="*/ 4804 w 56514"/>
              <a:gd name="T31" fmla="*/ 33219 h 56515"/>
              <a:gd name="T32" fmla="*/ 7040 w 56514"/>
              <a:gd name="T33" fmla="*/ 22138 h 56515"/>
              <a:gd name="T34" fmla="*/ 13139 w 56514"/>
              <a:gd name="T35" fmla="*/ 13068 h 56515"/>
              <a:gd name="T36" fmla="*/ 22193 w 56514"/>
              <a:gd name="T37" fmla="*/ 6941 h 56515"/>
              <a:gd name="T38" fmla="*/ 33288 w 56514"/>
              <a:gd name="T39" fmla="*/ 4693 h 56515"/>
              <a:gd name="T40" fmla="*/ 49305 w 56514"/>
              <a:gd name="T41" fmla="*/ 4693 h 56515"/>
              <a:gd name="T42" fmla="*/ 46213 w 56514"/>
              <a:gd name="T43" fmla="*/ 2610 h 56515"/>
              <a:gd name="T44" fmla="*/ 33288 w 56514"/>
              <a:gd name="T45" fmla="*/ 0 h 56515"/>
              <a:gd name="T46" fmla="*/ 49305 w 56514"/>
              <a:gd name="T47" fmla="*/ 4693 h 56515"/>
              <a:gd name="T48" fmla="*/ 33288 w 56514"/>
              <a:gd name="T49" fmla="*/ 4693 h 56515"/>
              <a:gd name="T50" fmla="*/ 44387 w 56514"/>
              <a:gd name="T51" fmla="*/ 6941 h 56515"/>
              <a:gd name="T52" fmla="*/ 53440 w 56514"/>
              <a:gd name="T53" fmla="*/ 13068 h 56515"/>
              <a:gd name="T54" fmla="*/ 59540 w 56514"/>
              <a:gd name="T55" fmla="*/ 22138 h 56515"/>
              <a:gd name="T56" fmla="*/ 61775 w 56514"/>
              <a:gd name="T57" fmla="*/ 33219 h 56515"/>
              <a:gd name="T58" fmla="*/ 59540 w 56514"/>
              <a:gd name="T59" fmla="*/ 44291 h 56515"/>
              <a:gd name="T60" fmla="*/ 53440 w 56514"/>
              <a:gd name="T61" fmla="*/ 53345 h 56515"/>
              <a:gd name="T62" fmla="*/ 44387 w 56514"/>
              <a:gd name="T63" fmla="*/ 59455 h 56515"/>
              <a:gd name="T64" fmla="*/ 33288 w 56514"/>
              <a:gd name="T65" fmla="*/ 61696 h 56515"/>
              <a:gd name="T66" fmla="*/ 49444 w 56514"/>
              <a:gd name="T67" fmla="*/ 61696 h 56515"/>
              <a:gd name="T68" fmla="*/ 56778 w 56514"/>
              <a:gd name="T69" fmla="*/ 56741 h 56515"/>
              <a:gd name="T70" fmla="*/ 63913 w 56514"/>
              <a:gd name="T71" fmla="*/ 46162 h 56515"/>
              <a:gd name="T72" fmla="*/ 66529 w 56514"/>
              <a:gd name="T73" fmla="*/ 33219 h 56515"/>
              <a:gd name="T74" fmla="*/ 63913 w 56514"/>
              <a:gd name="T75" fmla="*/ 20287 h 56515"/>
              <a:gd name="T76" fmla="*/ 56778 w 56514"/>
              <a:gd name="T77" fmla="*/ 9729 h 56515"/>
              <a:gd name="T78" fmla="*/ 49305 w 56514"/>
              <a:gd name="T79" fmla="*/ 4693 h 5651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514"/>
              <a:gd name="T121" fmla="*/ 0 h 56515"/>
              <a:gd name="T122" fmla="*/ 56514 w 56514"/>
              <a:gd name="T123" fmla="*/ 56515 h 5651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514" h="56515">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8199" name="object 7"/>
          <p:cNvSpPr>
            <a:spLocks/>
          </p:cNvSpPr>
          <p:nvPr/>
        </p:nvSpPr>
        <p:spPr bwMode="auto">
          <a:xfrm>
            <a:off x="2998788" y="725488"/>
            <a:ext cx="25400" cy="31750"/>
          </a:xfrm>
          <a:custGeom>
            <a:avLst/>
            <a:gdLst>
              <a:gd name="T0" fmla="*/ 11999 w 25400"/>
              <a:gd name="T1" fmla="*/ 0 h 31750"/>
              <a:gd name="T2" fmla="*/ 0 w 25400"/>
              <a:gd name="T3" fmla="*/ 0 h 31750"/>
              <a:gd name="T4" fmla="*/ 0 w 25400"/>
              <a:gd name="T5" fmla="*/ 31423 h 31750"/>
              <a:gd name="T6" fmla="*/ 5675 w 25400"/>
              <a:gd name="T7" fmla="*/ 31423 h 31750"/>
              <a:gd name="T8" fmla="*/ 5675 w 25400"/>
              <a:gd name="T9" fmla="*/ 18292 h 31750"/>
              <a:gd name="T10" fmla="*/ 16472 w 25400"/>
              <a:gd name="T11" fmla="*/ 18292 h 31750"/>
              <a:gd name="T12" fmla="*/ 15633 w 25400"/>
              <a:gd name="T13" fmla="*/ 17570 h 31750"/>
              <a:gd name="T14" fmla="*/ 21266 w 25400"/>
              <a:gd name="T15" fmla="*/ 14669 h 31750"/>
              <a:gd name="T16" fmla="*/ 21701 w 25400"/>
              <a:gd name="T17" fmla="*/ 13277 h 31750"/>
              <a:gd name="T18" fmla="*/ 5675 w 25400"/>
              <a:gd name="T19" fmla="*/ 13277 h 31750"/>
              <a:gd name="T20" fmla="*/ 5675 w 25400"/>
              <a:gd name="T21" fmla="*/ 5329 h 31750"/>
              <a:gd name="T22" fmla="*/ 22239 w 25400"/>
              <a:gd name="T23" fmla="*/ 5329 h 31750"/>
              <a:gd name="T24" fmla="*/ 21884 w 25400"/>
              <a:gd name="T25" fmla="*/ 3863 h 31750"/>
              <a:gd name="T26" fmla="*/ 18564 w 25400"/>
              <a:gd name="T27" fmla="*/ 848 h 31750"/>
              <a:gd name="T28" fmla="*/ 11999 w 25400"/>
              <a:gd name="T29" fmla="*/ 0 h 31750"/>
              <a:gd name="T30" fmla="*/ 16472 w 25400"/>
              <a:gd name="T31" fmla="*/ 18292 h 31750"/>
              <a:gd name="T32" fmla="*/ 6837 w 25400"/>
              <a:gd name="T33" fmla="*/ 18292 h 31750"/>
              <a:gd name="T34" fmla="*/ 9727 w 25400"/>
              <a:gd name="T35" fmla="*/ 18680 h 31750"/>
              <a:gd name="T36" fmla="*/ 11465 w 25400"/>
              <a:gd name="T37" fmla="*/ 19999 h 31750"/>
              <a:gd name="T38" fmla="*/ 14470 w 25400"/>
              <a:gd name="T39" fmla="*/ 24596 h 31750"/>
              <a:gd name="T40" fmla="*/ 18564 w 25400"/>
              <a:gd name="T41" fmla="*/ 31423 h 31750"/>
              <a:gd name="T42" fmla="*/ 25402 w 25400"/>
              <a:gd name="T43" fmla="*/ 31423 h 31750"/>
              <a:gd name="T44" fmla="*/ 21967 w 25400"/>
              <a:gd name="T45" fmla="*/ 25318 h 31750"/>
              <a:gd name="T46" fmla="*/ 18721 w 25400"/>
              <a:gd name="T47" fmla="*/ 20229 h 31750"/>
              <a:gd name="T48" fmla="*/ 16472 w 25400"/>
              <a:gd name="T49" fmla="*/ 18292 h 31750"/>
              <a:gd name="T50" fmla="*/ 22239 w 25400"/>
              <a:gd name="T51" fmla="*/ 5329 h 31750"/>
              <a:gd name="T52" fmla="*/ 10156 w 25400"/>
              <a:gd name="T53" fmla="*/ 5329 h 31750"/>
              <a:gd name="T54" fmla="*/ 14324 w 25400"/>
              <a:gd name="T55" fmla="*/ 5444 h 31750"/>
              <a:gd name="T56" fmla="*/ 16449 w 25400"/>
              <a:gd name="T57" fmla="*/ 6638 h 31750"/>
              <a:gd name="T58" fmla="*/ 17224 w 25400"/>
              <a:gd name="T59" fmla="*/ 9224 h 31750"/>
              <a:gd name="T60" fmla="*/ 16638 w 25400"/>
              <a:gd name="T61" fmla="*/ 11580 h 31750"/>
              <a:gd name="T62" fmla="*/ 15057 w 25400"/>
              <a:gd name="T63" fmla="*/ 12889 h 31750"/>
              <a:gd name="T64" fmla="*/ 9926 w 25400"/>
              <a:gd name="T65" fmla="*/ 13277 h 31750"/>
              <a:gd name="T66" fmla="*/ 21701 w 25400"/>
              <a:gd name="T67" fmla="*/ 13277 h 31750"/>
              <a:gd name="T68" fmla="*/ 23088 w 25400"/>
              <a:gd name="T69" fmla="*/ 8837 h 31750"/>
              <a:gd name="T70" fmla="*/ 22239 w 25400"/>
              <a:gd name="T71" fmla="*/ 5329 h 317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5400"/>
              <a:gd name="T109" fmla="*/ 0 h 31750"/>
              <a:gd name="T110" fmla="*/ 25400 w 25400"/>
              <a:gd name="T111" fmla="*/ 31750 h 3175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5400" h="3175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8201" name="object 9"/>
          <p:cNvSpPr txBox="1">
            <a:spLocks noChangeArrowheads="1"/>
          </p:cNvSpPr>
          <p:nvPr/>
        </p:nvSpPr>
        <p:spPr bwMode="auto">
          <a:xfrm>
            <a:off x="2355850" y="4968875"/>
            <a:ext cx="15316200" cy="4798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065" rIns="0" bIns="0">
            <a:spAutoFit/>
          </a:bodyPr>
          <a:lstStyle>
            <a:lvl1pPr marL="12700">
              <a:tabLst>
                <a:tab pos="6483350" algn="l"/>
              </a:tabLst>
              <a:defRPr>
                <a:solidFill>
                  <a:schemeClr val="tx1"/>
                </a:solidFill>
                <a:latin typeface="Calibri" panose="020F0502020204030204" pitchFamily="34" charset="0"/>
                <a:ea typeface="ＭＳ Ｐゴシック" panose="020B0600070205080204" pitchFamily="34" charset="-128"/>
              </a:defRPr>
            </a:lvl1pPr>
            <a:lvl2pPr marL="742950" indent="-285750">
              <a:tabLst>
                <a:tab pos="6483350" algn="l"/>
              </a:tabLst>
              <a:defRPr>
                <a:solidFill>
                  <a:schemeClr val="tx1"/>
                </a:solidFill>
                <a:latin typeface="Calibri" panose="020F0502020204030204" pitchFamily="34" charset="0"/>
                <a:ea typeface="ＭＳ Ｐゴシック" panose="020B0600070205080204" pitchFamily="34" charset="-128"/>
              </a:defRPr>
            </a:lvl2pPr>
            <a:lvl3pPr marL="1143000" indent="-228600">
              <a:tabLst>
                <a:tab pos="6483350" algn="l"/>
              </a:tabLst>
              <a:defRPr>
                <a:solidFill>
                  <a:schemeClr val="tx1"/>
                </a:solidFill>
                <a:latin typeface="Calibri" panose="020F0502020204030204" pitchFamily="34" charset="0"/>
                <a:ea typeface="ＭＳ Ｐゴシック" panose="020B0600070205080204" pitchFamily="34" charset="-128"/>
              </a:defRPr>
            </a:lvl3pPr>
            <a:lvl4pPr marL="1600200" indent="-228600">
              <a:tabLst>
                <a:tab pos="6483350" algn="l"/>
              </a:tabLst>
              <a:defRPr>
                <a:solidFill>
                  <a:schemeClr val="tx1"/>
                </a:solidFill>
                <a:latin typeface="Calibri" panose="020F0502020204030204" pitchFamily="34" charset="0"/>
                <a:ea typeface="ＭＳ Ｐゴシック" panose="020B0600070205080204" pitchFamily="34" charset="-128"/>
              </a:defRPr>
            </a:lvl4pPr>
            <a:lvl5pPr marL="2057400" indent="-228600">
              <a:tabLst>
                <a:tab pos="6483350" algn="l"/>
              </a:tabLst>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6483350" algn="l"/>
              </a:tabLs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6483350" algn="l"/>
              </a:tabLs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6483350" algn="l"/>
              </a:tabLs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6483350" algn="l"/>
              </a:tabLst>
              <a:defRPr>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ts val="100"/>
              </a:spcBef>
            </a:pPr>
            <a:r>
              <a:rPr lang="en-US" altLang="en-US" sz="4900" b="1" dirty="0" smtClean="0">
                <a:solidFill>
                  <a:srgbClr val="005893"/>
                </a:solidFill>
                <a:latin typeface="Playfair Display" charset="0"/>
              </a:rPr>
              <a:t>CREATIVE INTERIORS WEBISTE DEVELOPMENT</a:t>
            </a:r>
            <a:endParaRPr lang="en-US" altLang="en-US" sz="4900" b="1" dirty="0">
              <a:solidFill>
                <a:srgbClr val="005893"/>
              </a:solidFill>
              <a:latin typeface="Playfair Display" charset="0"/>
            </a:endParaRPr>
          </a:p>
          <a:p>
            <a:pPr algn="ctr" eaLnBrk="1" hangingPunct="1">
              <a:spcBef>
                <a:spcPts val="100"/>
              </a:spcBef>
            </a:pPr>
            <a:r>
              <a:rPr lang="en-US" altLang="en-US" sz="4400" dirty="0" smtClean="0">
                <a:latin typeface="Playfair Display" charset="0"/>
              </a:rPr>
              <a:t>By</a:t>
            </a:r>
          </a:p>
          <a:p>
            <a:pPr algn="ctr" eaLnBrk="1" hangingPunct="1">
              <a:spcBef>
                <a:spcPts val="100"/>
              </a:spcBef>
            </a:pPr>
            <a:endParaRPr lang="en-US" altLang="en-US" sz="4400" dirty="0">
              <a:latin typeface="Playfair Display" charset="0"/>
            </a:endParaRPr>
          </a:p>
          <a:p>
            <a:pPr algn="ctr" eaLnBrk="1" hangingPunct="1">
              <a:spcBef>
                <a:spcPts val="100"/>
              </a:spcBef>
            </a:pPr>
            <a:r>
              <a:rPr lang="en-US" altLang="en-US" sz="4000" dirty="0" smtClean="0">
                <a:solidFill>
                  <a:srgbClr val="7030A0"/>
                </a:solidFill>
                <a:latin typeface="Playfair Display" charset="0"/>
              </a:rPr>
              <a:t>Rachana K</a:t>
            </a:r>
          </a:p>
          <a:p>
            <a:pPr algn="ctr" eaLnBrk="1" hangingPunct="1">
              <a:spcBef>
                <a:spcPts val="100"/>
              </a:spcBef>
            </a:pPr>
            <a:r>
              <a:rPr lang="en-US" altLang="en-US" sz="4000" dirty="0" smtClean="0">
                <a:solidFill>
                  <a:srgbClr val="7030A0"/>
                </a:solidFill>
                <a:latin typeface="Playfair Display" charset="0"/>
              </a:rPr>
              <a:t>Althaf S</a:t>
            </a:r>
          </a:p>
          <a:p>
            <a:pPr algn="ctr" eaLnBrk="1" hangingPunct="1">
              <a:spcBef>
                <a:spcPts val="100"/>
              </a:spcBef>
            </a:pPr>
            <a:r>
              <a:rPr lang="en-US" altLang="en-US" sz="4000" dirty="0" smtClean="0">
                <a:solidFill>
                  <a:srgbClr val="7030A0"/>
                </a:solidFill>
                <a:latin typeface="Playfair Display" charset="0"/>
              </a:rPr>
              <a:t>Sanjay M</a:t>
            </a:r>
          </a:p>
          <a:p>
            <a:pPr algn="ctr" eaLnBrk="1" hangingPunct="1">
              <a:spcBef>
                <a:spcPts val="100"/>
              </a:spcBef>
            </a:pPr>
            <a:endParaRPr lang="en-US" altLang="en-US" sz="4900" dirty="0">
              <a:solidFill>
                <a:srgbClr val="005893"/>
              </a:solidFill>
              <a:latin typeface="Playfair Display"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6562" t="32423" r="27734" b="27734"/>
          <a:stretch/>
        </p:blipFill>
        <p:spPr>
          <a:xfrm>
            <a:off x="222250" y="5984"/>
            <a:ext cx="3505200" cy="1527908"/>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0650" y="2353234"/>
            <a:ext cx="5867400" cy="2002645"/>
          </a:xfrm>
          <a:prstGeom prst="rect">
            <a:avLst/>
          </a:prstGeom>
        </p:spPr>
      </p:pic>
      <p:sp>
        <p:nvSpPr>
          <p:cNvPr id="9" name="Rectangle 8"/>
          <p:cNvSpPr/>
          <p:nvPr/>
        </p:nvSpPr>
        <p:spPr>
          <a:xfrm>
            <a:off x="7767074" y="4347435"/>
            <a:ext cx="3274551" cy="523220"/>
          </a:xfrm>
          <a:prstGeom prst="rect">
            <a:avLst/>
          </a:prstGeom>
        </p:spPr>
        <p:txBody>
          <a:bodyPr wrap="none">
            <a:spAutoFit/>
          </a:bodyPr>
          <a:lstStyle/>
          <a:p>
            <a:r>
              <a:rPr lang="en-IN" sz="2800" b="1" dirty="0" smtClean="0">
                <a:solidFill>
                  <a:schemeClr val="tx1">
                    <a:lumMod val="95000"/>
                  </a:schemeClr>
                </a:solidFill>
              </a:rPr>
              <a:t>CREATIVE INTERIORS</a:t>
            </a:r>
            <a:endParaRPr lang="en-IN" sz="2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object 4"/>
          <p:cNvSpPr>
            <a:spLocks/>
          </p:cNvSpPr>
          <p:nvPr/>
        </p:nvSpPr>
        <p:spPr bwMode="auto">
          <a:xfrm>
            <a:off x="908050" y="1692275"/>
            <a:ext cx="18527712" cy="0"/>
          </a:xfrm>
          <a:custGeom>
            <a:avLst/>
            <a:gdLst>
              <a:gd name="T0" fmla="*/ 0 w 18527395"/>
              <a:gd name="T1" fmla="*/ 18531623 w 18527395"/>
              <a:gd name="T2" fmla="*/ 0 60000 65536"/>
              <a:gd name="T3" fmla="*/ 0 60000 65536"/>
              <a:gd name="T4" fmla="*/ 0 w 18527395"/>
              <a:gd name="T5" fmla="*/ 18527395 w 18527395"/>
            </a:gdLst>
            <a:ahLst/>
            <a:cxnLst>
              <a:cxn ang="T2">
                <a:pos x="T0" y="0"/>
              </a:cxn>
              <a:cxn ang="T3">
                <a:pos x="T1" y="0"/>
              </a:cxn>
            </a:cxnLst>
            <a:rect l="T4" t="0" r="T5" b="0"/>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198" name="object 6"/>
          <p:cNvSpPr>
            <a:spLocks/>
          </p:cNvSpPr>
          <p:nvPr/>
        </p:nvSpPr>
        <p:spPr bwMode="auto">
          <a:xfrm>
            <a:off x="2982913" y="712788"/>
            <a:ext cx="57150" cy="57150"/>
          </a:xfrm>
          <a:custGeom>
            <a:avLst/>
            <a:gdLst>
              <a:gd name="T0" fmla="*/ 33288 w 56514"/>
              <a:gd name="T1" fmla="*/ 0 h 56515"/>
              <a:gd name="T2" fmla="*/ 20345 w 56514"/>
              <a:gd name="T3" fmla="*/ 2610 h 56515"/>
              <a:gd name="T4" fmla="*/ 9761 w 56514"/>
              <a:gd name="T5" fmla="*/ 9729 h 56515"/>
              <a:gd name="T6" fmla="*/ 2620 w 56514"/>
              <a:gd name="T7" fmla="*/ 20287 h 56515"/>
              <a:gd name="T8" fmla="*/ 0 w 56514"/>
              <a:gd name="T9" fmla="*/ 33219 h 56515"/>
              <a:gd name="T10" fmla="*/ 2620 w 56514"/>
              <a:gd name="T11" fmla="*/ 46162 h 56515"/>
              <a:gd name="T12" fmla="*/ 9761 w 56514"/>
              <a:gd name="T13" fmla="*/ 56741 h 56515"/>
              <a:gd name="T14" fmla="*/ 20345 w 56514"/>
              <a:gd name="T15" fmla="*/ 63881 h 56515"/>
              <a:gd name="T16" fmla="*/ 33288 w 56514"/>
              <a:gd name="T17" fmla="*/ 66502 h 56515"/>
              <a:gd name="T18" fmla="*/ 46213 w 56514"/>
              <a:gd name="T19" fmla="*/ 63881 h 56515"/>
              <a:gd name="T20" fmla="*/ 49444 w 56514"/>
              <a:gd name="T21" fmla="*/ 61696 h 56515"/>
              <a:gd name="T22" fmla="*/ 33288 w 56514"/>
              <a:gd name="T23" fmla="*/ 61696 h 56515"/>
              <a:gd name="T24" fmla="*/ 22193 w 56514"/>
              <a:gd name="T25" fmla="*/ 59455 h 56515"/>
              <a:gd name="T26" fmla="*/ 13139 w 56514"/>
              <a:gd name="T27" fmla="*/ 53345 h 56515"/>
              <a:gd name="T28" fmla="*/ 7040 w 56514"/>
              <a:gd name="T29" fmla="*/ 44291 h 56515"/>
              <a:gd name="T30" fmla="*/ 4804 w 56514"/>
              <a:gd name="T31" fmla="*/ 33219 h 56515"/>
              <a:gd name="T32" fmla="*/ 7040 w 56514"/>
              <a:gd name="T33" fmla="*/ 22138 h 56515"/>
              <a:gd name="T34" fmla="*/ 13139 w 56514"/>
              <a:gd name="T35" fmla="*/ 13068 h 56515"/>
              <a:gd name="T36" fmla="*/ 22193 w 56514"/>
              <a:gd name="T37" fmla="*/ 6941 h 56515"/>
              <a:gd name="T38" fmla="*/ 33288 w 56514"/>
              <a:gd name="T39" fmla="*/ 4693 h 56515"/>
              <a:gd name="T40" fmla="*/ 49305 w 56514"/>
              <a:gd name="T41" fmla="*/ 4693 h 56515"/>
              <a:gd name="T42" fmla="*/ 46213 w 56514"/>
              <a:gd name="T43" fmla="*/ 2610 h 56515"/>
              <a:gd name="T44" fmla="*/ 33288 w 56514"/>
              <a:gd name="T45" fmla="*/ 0 h 56515"/>
              <a:gd name="T46" fmla="*/ 49305 w 56514"/>
              <a:gd name="T47" fmla="*/ 4693 h 56515"/>
              <a:gd name="T48" fmla="*/ 33288 w 56514"/>
              <a:gd name="T49" fmla="*/ 4693 h 56515"/>
              <a:gd name="T50" fmla="*/ 44387 w 56514"/>
              <a:gd name="T51" fmla="*/ 6941 h 56515"/>
              <a:gd name="T52" fmla="*/ 53440 w 56514"/>
              <a:gd name="T53" fmla="*/ 13068 h 56515"/>
              <a:gd name="T54" fmla="*/ 59540 w 56514"/>
              <a:gd name="T55" fmla="*/ 22138 h 56515"/>
              <a:gd name="T56" fmla="*/ 61775 w 56514"/>
              <a:gd name="T57" fmla="*/ 33219 h 56515"/>
              <a:gd name="T58" fmla="*/ 59540 w 56514"/>
              <a:gd name="T59" fmla="*/ 44291 h 56515"/>
              <a:gd name="T60" fmla="*/ 53440 w 56514"/>
              <a:gd name="T61" fmla="*/ 53345 h 56515"/>
              <a:gd name="T62" fmla="*/ 44387 w 56514"/>
              <a:gd name="T63" fmla="*/ 59455 h 56515"/>
              <a:gd name="T64" fmla="*/ 33288 w 56514"/>
              <a:gd name="T65" fmla="*/ 61696 h 56515"/>
              <a:gd name="T66" fmla="*/ 49444 w 56514"/>
              <a:gd name="T67" fmla="*/ 61696 h 56515"/>
              <a:gd name="T68" fmla="*/ 56778 w 56514"/>
              <a:gd name="T69" fmla="*/ 56741 h 56515"/>
              <a:gd name="T70" fmla="*/ 63913 w 56514"/>
              <a:gd name="T71" fmla="*/ 46162 h 56515"/>
              <a:gd name="T72" fmla="*/ 66529 w 56514"/>
              <a:gd name="T73" fmla="*/ 33219 h 56515"/>
              <a:gd name="T74" fmla="*/ 63913 w 56514"/>
              <a:gd name="T75" fmla="*/ 20287 h 56515"/>
              <a:gd name="T76" fmla="*/ 56778 w 56514"/>
              <a:gd name="T77" fmla="*/ 9729 h 56515"/>
              <a:gd name="T78" fmla="*/ 49305 w 56514"/>
              <a:gd name="T79" fmla="*/ 4693 h 5651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514"/>
              <a:gd name="T121" fmla="*/ 0 h 56515"/>
              <a:gd name="T122" fmla="*/ 56514 w 56514"/>
              <a:gd name="T123" fmla="*/ 56515 h 5651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514" h="56515">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8199" name="object 7"/>
          <p:cNvSpPr>
            <a:spLocks/>
          </p:cNvSpPr>
          <p:nvPr/>
        </p:nvSpPr>
        <p:spPr bwMode="auto">
          <a:xfrm>
            <a:off x="2998788" y="725488"/>
            <a:ext cx="25400" cy="31750"/>
          </a:xfrm>
          <a:custGeom>
            <a:avLst/>
            <a:gdLst>
              <a:gd name="T0" fmla="*/ 11999 w 25400"/>
              <a:gd name="T1" fmla="*/ 0 h 31750"/>
              <a:gd name="T2" fmla="*/ 0 w 25400"/>
              <a:gd name="T3" fmla="*/ 0 h 31750"/>
              <a:gd name="T4" fmla="*/ 0 w 25400"/>
              <a:gd name="T5" fmla="*/ 31423 h 31750"/>
              <a:gd name="T6" fmla="*/ 5675 w 25400"/>
              <a:gd name="T7" fmla="*/ 31423 h 31750"/>
              <a:gd name="T8" fmla="*/ 5675 w 25400"/>
              <a:gd name="T9" fmla="*/ 18292 h 31750"/>
              <a:gd name="T10" fmla="*/ 16472 w 25400"/>
              <a:gd name="T11" fmla="*/ 18292 h 31750"/>
              <a:gd name="T12" fmla="*/ 15633 w 25400"/>
              <a:gd name="T13" fmla="*/ 17570 h 31750"/>
              <a:gd name="T14" fmla="*/ 21266 w 25400"/>
              <a:gd name="T15" fmla="*/ 14669 h 31750"/>
              <a:gd name="T16" fmla="*/ 21701 w 25400"/>
              <a:gd name="T17" fmla="*/ 13277 h 31750"/>
              <a:gd name="T18" fmla="*/ 5675 w 25400"/>
              <a:gd name="T19" fmla="*/ 13277 h 31750"/>
              <a:gd name="T20" fmla="*/ 5675 w 25400"/>
              <a:gd name="T21" fmla="*/ 5329 h 31750"/>
              <a:gd name="T22" fmla="*/ 22239 w 25400"/>
              <a:gd name="T23" fmla="*/ 5329 h 31750"/>
              <a:gd name="T24" fmla="*/ 21884 w 25400"/>
              <a:gd name="T25" fmla="*/ 3863 h 31750"/>
              <a:gd name="T26" fmla="*/ 18564 w 25400"/>
              <a:gd name="T27" fmla="*/ 848 h 31750"/>
              <a:gd name="T28" fmla="*/ 11999 w 25400"/>
              <a:gd name="T29" fmla="*/ 0 h 31750"/>
              <a:gd name="T30" fmla="*/ 16472 w 25400"/>
              <a:gd name="T31" fmla="*/ 18292 h 31750"/>
              <a:gd name="T32" fmla="*/ 6837 w 25400"/>
              <a:gd name="T33" fmla="*/ 18292 h 31750"/>
              <a:gd name="T34" fmla="*/ 9727 w 25400"/>
              <a:gd name="T35" fmla="*/ 18680 h 31750"/>
              <a:gd name="T36" fmla="*/ 11465 w 25400"/>
              <a:gd name="T37" fmla="*/ 19999 h 31750"/>
              <a:gd name="T38" fmla="*/ 14470 w 25400"/>
              <a:gd name="T39" fmla="*/ 24596 h 31750"/>
              <a:gd name="T40" fmla="*/ 18564 w 25400"/>
              <a:gd name="T41" fmla="*/ 31423 h 31750"/>
              <a:gd name="T42" fmla="*/ 25402 w 25400"/>
              <a:gd name="T43" fmla="*/ 31423 h 31750"/>
              <a:gd name="T44" fmla="*/ 21967 w 25400"/>
              <a:gd name="T45" fmla="*/ 25318 h 31750"/>
              <a:gd name="T46" fmla="*/ 18721 w 25400"/>
              <a:gd name="T47" fmla="*/ 20229 h 31750"/>
              <a:gd name="T48" fmla="*/ 16472 w 25400"/>
              <a:gd name="T49" fmla="*/ 18292 h 31750"/>
              <a:gd name="T50" fmla="*/ 22239 w 25400"/>
              <a:gd name="T51" fmla="*/ 5329 h 31750"/>
              <a:gd name="T52" fmla="*/ 10156 w 25400"/>
              <a:gd name="T53" fmla="*/ 5329 h 31750"/>
              <a:gd name="T54" fmla="*/ 14324 w 25400"/>
              <a:gd name="T55" fmla="*/ 5444 h 31750"/>
              <a:gd name="T56" fmla="*/ 16449 w 25400"/>
              <a:gd name="T57" fmla="*/ 6638 h 31750"/>
              <a:gd name="T58" fmla="*/ 17224 w 25400"/>
              <a:gd name="T59" fmla="*/ 9224 h 31750"/>
              <a:gd name="T60" fmla="*/ 16638 w 25400"/>
              <a:gd name="T61" fmla="*/ 11580 h 31750"/>
              <a:gd name="T62" fmla="*/ 15057 w 25400"/>
              <a:gd name="T63" fmla="*/ 12889 h 31750"/>
              <a:gd name="T64" fmla="*/ 9926 w 25400"/>
              <a:gd name="T65" fmla="*/ 13277 h 31750"/>
              <a:gd name="T66" fmla="*/ 21701 w 25400"/>
              <a:gd name="T67" fmla="*/ 13277 h 31750"/>
              <a:gd name="T68" fmla="*/ 23088 w 25400"/>
              <a:gd name="T69" fmla="*/ 8837 h 31750"/>
              <a:gd name="T70" fmla="*/ 22239 w 25400"/>
              <a:gd name="T71" fmla="*/ 5329 h 317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5400"/>
              <a:gd name="T109" fmla="*/ 0 h 31750"/>
              <a:gd name="T110" fmla="*/ 25400 w 25400"/>
              <a:gd name="T111" fmla="*/ 31750 h 3175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5400" h="3175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6562" t="32423" r="27734" b="27734"/>
          <a:stretch/>
        </p:blipFill>
        <p:spPr>
          <a:xfrm>
            <a:off x="222250" y="5984"/>
            <a:ext cx="3505200" cy="1527908"/>
          </a:xfrm>
          <a:prstGeom prst="rect">
            <a:avLst/>
          </a:prstGeom>
        </p:spPr>
      </p:pic>
      <p:sp>
        <p:nvSpPr>
          <p:cNvPr id="2" name="Rectangle 1"/>
          <p:cNvSpPr/>
          <p:nvPr/>
        </p:nvSpPr>
        <p:spPr>
          <a:xfrm>
            <a:off x="888730" y="1860049"/>
            <a:ext cx="4438920" cy="1107996"/>
          </a:xfrm>
          <a:prstGeom prst="rect">
            <a:avLst/>
          </a:prstGeom>
        </p:spPr>
        <p:txBody>
          <a:bodyPr wrap="square">
            <a:spAutoFit/>
          </a:bodyPr>
          <a:lstStyle/>
          <a:p>
            <a:r>
              <a:rPr lang="en-IN" sz="6600" b="1" dirty="0" smtClean="0">
                <a:solidFill>
                  <a:schemeClr val="tx1">
                    <a:lumMod val="95000"/>
                  </a:schemeClr>
                </a:solidFill>
              </a:rPr>
              <a:t>Home page</a:t>
            </a:r>
            <a:endParaRPr lang="en-IN" sz="1400" dirty="0"/>
          </a:p>
        </p:txBody>
      </p:sp>
      <p:sp>
        <p:nvSpPr>
          <p:cNvPr id="9" name="Rectangle 8"/>
          <p:cNvSpPr/>
          <p:nvPr/>
        </p:nvSpPr>
        <p:spPr>
          <a:xfrm>
            <a:off x="6779322" y="10379075"/>
            <a:ext cx="7135287" cy="646331"/>
          </a:xfrm>
          <a:prstGeom prst="rect">
            <a:avLst/>
          </a:prstGeom>
        </p:spPr>
        <p:txBody>
          <a:bodyPr wrap="none">
            <a:spAutoFit/>
          </a:bodyPr>
          <a:lstStyle/>
          <a:p>
            <a:r>
              <a:rPr lang="en-US" sz="3600" dirty="0" smtClean="0">
                <a:latin typeface="Times New Roman" panose="02020603050405020304" pitchFamily="18" charset="0"/>
                <a:cs typeface="Times New Roman" panose="02020603050405020304" pitchFamily="18" charset="0"/>
              </a:rPr>
              <a:t>Shows section Four of the home page</a:t>
            </a:r>
            <a:endParaRPr lang="en-IN" sz="36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8850" y="3050567"/>
            <a:ext cx="13011150" cy="7315200"/>
          </a:xfrm>
          <a:prstGeom prst="rect">
            <a:avLst/>
          </a:prstGeom>
        </p:spPr>
      </p:pic>
    </p:spTree>
    <p:extLst>
      <p:ext uri="{BB962C8B-B14F-4D97-AF65-F5344CB8AC3E}">
        <p14:creationId xmlns:p14="http://schemas.microsoft.com/office/powerpoint/2010/main" val="13970544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object 4"/>
          <p:cNvSpPr>
            <a:spLocks/>
          </p:cNvSpPr>
          <p:nvPr/>
        </p:nvSpPr>
        <p:spPr bwMode="auto">
          <a:xfrm>
            <a:off x="908050" y="1692275"/>
            <a:ext cx="18527712" cy="0"/>
          </a:xfrm>
          <a:custGeom>
            <a:avLst/>
            <a:gdLst>
              <a:gd name="T0" fmla="*/ 0 w 18527395"/>
              <a:gd name="T1" fmla="*/ 18531623 w 18527395"/>
              <a:gd name="T2" fmla="*/ 0 60000 65536"/>
              <a:gd name="T3" fmla="*/ 0 60000 65536"/>
              <a:gd name="T4" fmla="*/ 0 w 18527395"/>
              <a:gd name="T5" fmla="*/ 18527395 w 18527395"/>
            </a:gdLst>
            <a:ahLst/>
            <a:cxnLst>
              <a:cxn ang="T2">
                <a:pos x="T0" y="0"/>
              </a:cxn>
              <a:cxn ang="T3">
                <a:pos x="T1" y="0"/>
              </a:cxn>
            </a:cxnLst>
            <a:rect l="T4" t="0" r="T5" b="0"/>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198" name="object 6"/>
          <p:cNvSpPr>
            <a:spLocks/>
          </p:cNvSpPr>
          <p:nvPr/>
        </p:nvSpPr>
        <p:spPr bwMode="auto">
          <a:xfrm>
            <a:off x="2982913" y="712788"/>
            <a:ext cx="57150" cy="57150"/>
          </a:xfrm>
          <a:custGeom>
            <a:avLst/>
            <a:gdLst>
              <a:gd name="T0" fmla="*/ 33288 w 56514"/>
              <a:gd name="T1" fmla="*/ 0 h 56515"/>
              <a:gd name="T2" fmla="*/ 20345 w 56514"/>
              <a:gd name="T3" fmla="*/ 2610 h 56515"/>
              <a:gd name="T4" fmla="*/ 9761 w 56514"/>
              <a:gd name="T5" fmla="*/ 9729 h 56515"/>
              <a:gd name="T6" fmla="*/ 2620 w 56514"/>
              <a:gd name="T7" fmla="*/ 20287 h 56515"/>
              <a:gd name="T8" fmla="*/ 0 w 56514"/>
              <a:gd name="T9" fmla="*/ 33219 h 56515"/>
              <a:gd name="T10" fmla="*/ 2620 w 56514"/>
              <a:gd name="T11" fmla="*/ 46162 h 56515"/>
              <a:gd name="T12" fmla="*/ 9761 w 56514"/>
              <a:gd name="T13" fmla="*/ 56741 h 56515"/>
              <a:gd name="T14" fmla="*/ 20345 w 56514"/>
              <a:gd name="T15" fmla="*/ 63881 h 56515"/>
              <a:gd name="T16" fmla="*/ 33288 w 56514"/>
              <a:gd name="T17" fmla="*/ 66502 h 56515"/>
              <a:gd name="T18" fmla="*/ 46213 w 56514"/>
              <a:gd name="T19" fmla="*/ 63881 h 56515"/>
              <a:gd name="T20" fmla="*/ 49444 w 56514"/>
              <a:gd name="T21" fmla="*/ 61696 h 56515"/>
              <a:gd name="T22" fmla="*/ 33288 w 56514"/>
              <a:gd name="T23" fmla="*/ 61696 h 56515"/>
              <a:gd name="T24" fmla="*/ 22193 w 56514"/>
              <a:gd name="T25" fmla="*/ 59455 h 56515"/>
              <a:gd name="T26" fmla="*/ 13139 w 56514"/>
              <a:gd name="T27" fmla="*/ 53345 h 56515"/>
              <a:gd name="T28" fmla="*/ 7040 w 56514"/>
              <a:gd name="T29" fmla="*/ 44291 h 56515"/>
              <a:gd name="T30" fmla="*/ 4804 w 56514"/>
              <a:gd name="T31" fmla="*/ 33219 h 56515"/>
              <a:gd name="T32" fmla="*/ 7040 w 56514"/>
              <a:gd name="T33" fmla="*/ 22138 h 56515"/>
              <a:gd name="T34" fmla="*/ 13139 w 56514"/>
              <a:gd name="T35" fmla="*/ 13068 h 56515"/>
              <a:gd name="T36" fmla="*/ 22193 w 56514"/>
              <a:gd name="T37" fmla="*/ 6941 h 56515"/>
              <a:gd name="T38" fmla="*/ 33288 w 56514"/>
              <a:gd name="T39" fmla="*/ 4693 h 56515"/>
              <a:gd name="T40" fmla="*/ 49305 w 56514"/>
              <a:gd name="T41" fmla="*/ 4693 h 56515"/>
              <a:gd name="T42" fmla="*/ 46213 w 56514"/>
              <a:gd name="T43" fmla="*/ 2610 h 56515"/>
              <a:gd name="T44" fmla="*/ 33288 w 56514"/>
              <a:gd name="T45" fmla="*/ 0 h 56515"/>
              <a:gd name="T46" fmla="*/ 49305 w 56514"/>
              <a:gd name="T47" fmla="*/ 4693 h 56515"/>
              <a:gd name="T48" fmla="*/ 33288 w 56514"/>
              <a:gd name="T49" fmla="*/ 4693 h 56515"/>
              <a:gd name="T50" fmla="*/ 44387 w 56514"/>
              <a:gd name="T51" fmla="*/ 6941 h 56515"/>
              <a:gd name="T52" fmla="*/ 53440 w 56514"/>
              <a:gd name="T53" fmla="*/ 13068 h 56515"/>
              <a:gd name="T54" fmla="*/ 59540 w 56514"/>
              <a:gd name="T55" fmla="*/ 22138 h 56515"/>
              <a:gd name="T56" fmla="*/ 61775 w 56514"/>
              <a:gd name="T57" fmla="*/ 33219 h 56515"/>
              <a:gd name="T58" fmla="*/ 59540 w 56514"/>
              <a:gd name="T59" fmla="*/ 44291 h 56515"/>
              <a:gd name="T60" fmla="*/ 53440 w 56514"/>
              <a:gd name="T61" fmla="*/ 53345 h 56515"/>
              <a:gd name="T62" fmla="*/ 44387 w 56514"/>
              <a:gd name="T63" fmla="*/ 59455 h 56515"/>
              <a:gd name="T64" fmla="*/ 33288 w 56514"/>
              <a:gd name="T65" fmla="*/ 61696 h 56515"/>
              <a:gd name="T66" fmla="*/ 49444 w 56514"/>
              <a:gd name="T67" fmla="*/ 61696 h 56515"/>
              <a:gd name="T68" fmla="*/ 56778 w 56514"/>
              <a:gd name="T69" fmla="*/ 56741 h 56515"/>
              <a:gd name="T70" fmla="*/ 63913 w 56514"/>
              <a:gd name="T71" fmla="*/ 46162 h 56515"/>
              <a:gd name="T72" fmla="*/ 66529 w 56514"/>
              <a:gd name="T73" fmla="*/ 33219 h 56515"/>
              <a:gd name="T74" fmla="*/ 63913 w 56514"/>
              <a:gd name="T75" fmla="*/ 20287 h 56515"/>
              <a:gd name="T76" fmla="*/ 56778 w 56514"/>
              <a:gd name="T77" fmla="*/ 9729 h 56515"/>
              <a:gd name="T78" fmla="*/ 49305 w 56514"/>
              <a:gd name="T79" fmla="*/ 4693 h 5651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514"/>
              <a:gd name="T121" fmla="*/ 0 h 56515"/>
              <a:gd name="T122" fmla="*/ 56514 w 56514"/>
              <a:gd name="T123" fmla="*/ 56515 h 5651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514" h="56515">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8199" name="object 7"/>
          <p:cNvSpPr>
            <a:spLocks/>
          </p:cNvSpPr>
          <p:nvPr/>
        </p:nvSpPr>
        <p:spPr bwMode="auto">
          <a:xfrm>
            <a:off x="2998788" y="725488"/>
            <a:ext cx="25400" cy="31750"/>
          </a:xfrm>
          <a:custGeom>
            <a:avLst/>
            <a:gdLst>
              <a:gd name="T0" fmla="*/ 11999 w 25400"/>
              <a:gd name="T1" fmla="*/ 0 h 31750"/>
              <a:gd name="T2" fmla="*/ 0 w 25400"/>
              <a:gd name="T3" fmla="*/ 0 h 31750"/>
              <a:gd name="T4" fmla="*/ 0 w 25400"/>
              <a:gd name="T5" fmla="*/ 31423 h 31750"/>
              <a:gd name="T6" fmla="*/ 5675 w 25400"/>
              <a:gd name="T7" fmla="*/ 31423 h 31750"/>
              <a:gd name="T8" fmla="*/ 5675 w 25400"/>
              <a:gd name="T9" fmla="*/ 18292 h 31750"/>
              <a:gd name="T10" fmla="*/ 16472 w 25400"/>
              <a:gd name="T11" fmla="*/ 18292 h 31750"/>
              <a:gd name="T12" fmla="*/ 15633 w 25400"/>
              <a:gd name="T13" fmla="*/ 17570 h 31750"/>
              <a:gd name="T14" fmla="*/ 21266 w 25400"/>
              <a:gd name="T15" fmla="*/ 14669 h 31750"/>
              <a:gd name="T16" fmla="*/ 21701 w 25400"/>
              <a:gd name="T17" fmla="*/ 13277 h 31750"/>
              <a:gd name="T18" fmla="*/ 5675 w 25400"/>
              <a:gd name="T19" fmla="*/ 13277 h 31750"/>
              <a:gd name="T20" fmla="*/ 5675 w 25400"/>
              <a:gd name="T21" fmla="*/ 5329 h 31750"/>
              <a:gd name="T22" fmla="*/ 22239 w 25400"/>
              <a:gd name="T23" fmla="*/ 5329 h 31750"/>
              <a:gd name="T24" fmla="*/ 21884 w 25400"/>
              <a:gd name="T25" fmla="*/ 3863 h 31750"/>
              <a:gd name="T26" fmla="*/ 18564 w 25400"/>
              <a:gd name="T27" fmla="*/ 848 h 31750"/>
              <a:gd name="T28" fmla="*/ 11999 w 25400"/>
              <a:gd name="T29" fmla="*/ 0 h 31750"/>
              <a:gd name="T30" fmla="*/ 16472 w 25400"/>
              <a:gd name="T31" fmla="*/ 18292 h 31750"/>
              <a:gd name="T32" fmla="*/ 6837 w 25400"/>
              <a:gd name="T33" fmla="*/ 18292 h 31750"/>
              <a:gd name="T34" fmla="*/ 9727 w 25400"/>
              <a:gd name="T35" fmla="*/ 18680 h 31750"/>
              <a:gd name="T36" fmla="*/ 11465 w 25400"/>
              <a:gd name="T37" fmla="*/ 19999 h 31750"/>
              <a:gd name="T38" fmla="*/ 14470 w 25400"/>
              <a:gd name="T39" fmla="*/ 24596 h 31750"/>
              <a:gd name="T40" fmla="*/ 18564 w 25400"/>
              <a:gd name="T41" fmla="*/ 31423 h 31750"/>
              <a:gd name="T42" fmla="*/ 25402 w 25400"/>
              <a:gd name="T43" fmla="*/ 31423 h 31750"/>
              <a:gd name="T44" fmla="*/ 21967 w 25400"/>
              <a:gd name="T45" fmla="*/ 25318 h 31750"/>
              <a:gd name="T46" fmla="*/ 18721 w 25400"/>
              <a:gd name="T47" fmla="*/ 20229 h 31750"/>
              <a:gd name="T48" fmla="*/ 16472 w 25400"/>
              <a:gd name="T49" fmla="*/ 18292 h 31750"/>
              <a:gd name="T50" fmla="*/ 22239 w 25400"/>
              <a:gd name="T51" fmla="*/ 5329 h 31750"/>
              <a:gd name="T52" fmla="*/ 10156 w 25400"/>
              <a:gd name="T53" fmla="*/ 5329 h 31750"/>
              <a:gd name="T54" fmla="*/ 14324 w 25400"/>
              <a:gd name="T55" fmla="*/ 5444 h 31750"/>
              <a:gd name="T56" fmla="*/ 16449 w 25400"/>
              <a:gd name="T57" fmla="*/ 6638 h 31750"/>
              <a:gd name="T58" fmla="*/ 17224 w 25400"/>
              <a:gd name="T59" fmla="*/ 9224 h 31750"/>
              <a:gd name="T60" fmla="*/ 16638 w 25400"/>
              <a:gd name="T61" fmla="*/ 11580 h 31750"/>
              <a:gd name="T62" fmla="*/ 15057 w 25400"/>
              <a:gd name="T63" fmla="*/ 12889 h 31750"/>
              <a:gd name="T64" fmla="*/ 9926 w 25400"/>
              <a:gd name="T65" fmla="*/ 13277 h 31750"/>
              <a:gd name="T66" fmla="*/ 21701 w 25400"/>
              <a:gd name="T67" fmla="*/ 13277 h 31750"/>
              <a:gd name="T68" fmla="*/ 23088 w 25400"/>
              <a:gd name="T69" fmla="*/ 8837 h 31750"/>
              <a:gd name="T70" fmla="*/ 22239 w 25400"/>
              <a:gd name="T71" fmla="*/ 5329 h 317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5400"/>
              <a:gd name="T109" fmla="*/ 0 h 31750"/>
              <a:gd name="T110" fmla="*/ 25400 w 25400"/>
              <a:gd name="T111" fmla="*/ 31750 h 3175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5400" h="3175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6562" t="32423" r="27734" b="27734"/>
          <a:stretch/>
        </p:blipFill>
        <p:spPr>
          <a:xfrm>
            <a:off x="222250" y="5984"/>
            <a:ext cx="3505200" cy="1527908"/>
          </a:xfrm>
          <a:prstGeom prst="rect">
            <a:avLst/>
          </a:prstGeom>
        </p:spPr>
      </p:pic>
      <p:sp>
        <p:nvSpPr>
          <p:cNvPr id="2" name="Rectangle 1"/>
          <p:cNvSpPr/>
          <p:nvPr/>
        </p:nvSpPr>
        <p:spPr>
          <a:xfrm>
            <a:off x="888730" y="1860049"/>
            <a:ext cx="4438920" cy="1107996"/>
          </a:xfrm>
          <a:prstGeom prst="rect">
            <a:avLst/>
          </a:prstGeom>
        </p:spPr>
        <p:txBody>
          <a:bodyPr wrap="square">
            <a:spAutoFit/>
          </a:bodyPr>
          <a:lstStyle/>
          <a:p>
            <a:r>
              <a:rPr lang="en-IN" sz="6600" b="1" dirty="0" smtClean="0">
                <a:solidFill>
                  <a:schemeClr val="tx1">
                    <a:lumMod val="95000"/>
                  </a:schemeClr>
                </a:solidFill>
              </a:rPr>
              <a:t>Home page</a:t>
            </a:r>
            <a:endParaRPr lang="en-IN" sz="1400" dirty="0"/>
          </a:p>
        </p:txBody>
      </p:sp>
      <p:sp>
        <p:nvSpPr>
          <p:cNvPr id="9" name="Rectangle 8"/>
          <p:cNvSpPr/>
          <p:nvPr/>
        </p:nvSpPr>
        <p:spPr>
          <a:xfrm>
            <a:off x="6779322" y="10379075"/>
            <a:ext cx="7160935" cy="646331"/>
          </a:xfrm>
          <a:prstGeom prst="rect">
            <a:avLst/>
          </a:prstGeom>
        </p:spPr>
        <p:txBody>
          <a:bodyPr wrap="none">
            <a:spAutoFit/>
          </a:bodyPr>
          <a:lstStyle/>
          <a:p>
            <a:r>
              <a:rPr lang="en-US" sz="3600" dirty="0" smtClean="0">
                <a:latin typeface="Times New Roman" panose="02020603050405020304" pitchFamily="18" charset="0"/>
                <a:cs typeface="Times New Roman" panose="02020603050405020304" pitchFamily="18" charset="0"/>
              </a:rPr>
              <a:t>Shows section Fifth of the home page</a:t>
            </a:r>
            <a:endParaRPr lang="en-IN" sz="360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25605" b="6686"/>
          <a:stretch/>
        </p:blipFill>
        <p:spPr>
          <a:xfrm>
            <a:off x="679450" y="3164663"/>
            <a:ext cx="10809261" cy="4114800"/>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4231" t="25001" r="25403" b="6250"/>
          <a:stretch/>
        </p:blipFill>
        <p:spPr>
          <a:xfrm>
            <a:off x="12642850" y="4130675"/>
            <a:ext cx="6553201" cy="5029200"/>
          </a:xfrm>
          <a:prstGeom prst="rect">
            <a:avLst/>
          </a:prstGeom>
        </p:spPr>
      </p:pic>
      <p:sp>
        <p:nvSpPr>
          <p:cNvPr id="7" name="Rectangle 6"/>
          <p:cNvSpPr/>
          <p:nvPr/>
        </p:nvSpPr>
        <p:spPr>
          <a:xfrm>
            <a:off x="14471650" y="9201132"/>
            <a:ext cx="3397084" cy="584775"/>
          </a:xfrm>
          <a:prstGeom prst="rect">
            <a:avLst/>
          </a:prstGeom>
        </p:spPr>
        <p:txBody>
          <a:bodyPr wrap="none">
            <a:spAutoFit/>
          </a:bodyPr>
          <a:lstStyle/>
          <a:p>
            <a:r>
              <a:rPr lang="en-US" sz="3200" dirty="0" smtClean="0">
                <a:latin typeface="Times New Roman" panose="02020603050405020304" pitchFamily="18" charset="0"/>
                <a:cs typeface="Times New Roman" panose="02020603050405020304" pitchFamily="18" charset="0"/>
              </a:rPr>
              <a:t>Enquiry Now From</a:t>
            </a:r>
            <a:endParaRPr lang="en-IN" sz="3200" dirty="0"/>
          </a:p>
        </p:txBody>
      </p:sp>
    </p:spTree>
    <p:extLst>
      <p:ext uri="{BB962C8B-B14F-4D97-AF65-F5344CB8AC3E}">
        <p14:creationId xmlns:p14="http://schemas.microsoft.com/office/powerpoint/2010/main" val="11265781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object 4"/>
          <p:cNvSpPr>
            <a:spLocks/>
          </p:cNvSpPr>
          <p:nvPr/>
        </p:nvSpPr>
        <p:spPr bwMode="auto">
          <a:xfrm>
            <a:off x="908050" y="1692275"/>
            <a:ext cx="18527712" cy="0"/>
          </a:xfrm>
          <a:custGeom>
            <a:avLst/>
            <a:gdLst>
              <a:gd name="T0" fmla="*/ 0 w 18527395"/>
              <a:gd name="T1" fmla="*/ 18531623 w 18527395"/>
              <a:gd name="T2" fmla="*/ 0 60000 65536"/>
              <a:gd name="T3" fmla="*/ 0 60000 65536"/>
              <a:gd name="T4" fmla="*/ 0 w 18527395"/>
              <a:gd name="T5" fmla="*/ 18527395 w 18527395"/>
            </a:gdLst>
            <a:ahLst/>
            <a:cxnLst>
              <a:cxn ang="T2">
                <a:pos x="T0" y="0"/>
              </a:cxn>
              <a:cxn ang="T3">
                <a:pos x="T1" y="0"/>
              </a:cxn>
            </a:cxnLst>
            <a:rect l="T4" t="0" r="T5" b="0"/>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198" name="object 6"/>
          <p:cNvSpPr>
            <a:spLocks/>
          </p:cNvSpPr>
          <p:nvPr/>
        </p:nvSpPr>
        <p:spPr bwMode="auto">
          <a:xfrm>
            <a:off x="2982913" y="712788"/>
            <a:ext cx="57150" cy="57150"/>
          </a:xfrm>
          <a:custGeom>
            <a:avLst/>
            <a:gdLst>
              <a:gd name="T0" fmla="*/ 33288 w 56514"/>
              <a:gd name="T1" fmla="*/ 0 h 56515"/>
              <a:gd name="T2" fmla="*/ 20345 w 56514"/>
              <a:gd name="T3" fmla="*/ 2610 h 56515"/>
              <a:gd name="T4" fmla="*/ 9761 w 56514"/>
              <a:gd name="T5" fmla="*/ 9729 h 56515"/>
              <a:gd name="T6" fmla="*/ 2620 w 56514"/>
              <a:gd name="T7" fmla="*/ 20287 h 56515"/>
              <a:gd name="T8" fmla="*/ 0 w 56514"/>
              <a:gd name="T9" fmla="*/ 33219 h 56515"/>
              <a:gd name="T10" fmla="*/ 2620 w 56514"/>
              <a:gd name="T11" fmla="*/ 46162 h 56515"/>
              <a:gd name="T12" fmla="*/ 9761 w 56514"/>
              <a:gd name="T13" fmla="*/ 56741 h 56515"/>
              <a:gd name="T14" fmla="*/ 20345 w 56514"/>
              <a:gd name="T15" fmla="*/ 63881 h 56515"/>
              <a:gd name="T16" fmla="*/ 33288 w 56514"/>
              <a:gd name="T17" fmla="*/ 66502 h 56515"/>
              <a:gd name="T18" fmla="*/ 46213 w 56514"/>
              <a:gd name="T19" fmla="*/ 63881 h 56515"/>
              <a:gd name="T20" fmla="*/ 49444 w 56514"/>
              <a:gd name="T21" fmla="*/ 61696 h 56515"/>
              <a:gd name="T22" fmla="*/ 33288 w 56514"/>
              <a:gd name="T23" fmla="*/ 61696 h 56515"/>
              <a:gd name="T24" fmla="*/ 22193 w 56514"/>
              <a:gd name="T25" fmla="*/ 59455 h 56515"/>
              <a:gd name="T26" fmla="*/ 13139 w 56514"/>
              <a:gd name="T27" fmla="*/ 53345 h 56515"/>
              <a:gd name="T28" fmla="*/ 7040 w 56514"/>
              <a:gd name="T29" fmla="*/ 44291 h 56515"/>
              <a:gd name="T30" fmla="*/ 4804 w 56514"/>
              <a:gd name="T31" fmla="*/ 33219 h 56515"/>
              <a:gd name="T32" fmla="*/ 7040 w 56514"/>
              <a:gd name="T33" fmla="*/ 22138 h 56515"/>
              <a:gd name="T34" fmla="*/ 13139 w 56514"/>
              <a:gd name="T35" fmla="*/ 13068 h 56515"/>
              <a:gd name="T36" fmla="*/ 22193 w 56514"/>
              <a:gd name="T37" fmla="*/ 6941 h 56515"/>
              <a:gd name="T38" fmla="*/ 33288 w 56514"/>
              <a:gd name="T39" fmla="*/ 4693 h 56515"/>
              <a:gd name="T40" fmla="*/ 49305 w 56514"/>
              <a:gd name="T41" fmla="*/ 4693 h 56515"/>
              <a:gd name="T42" fmla="*/ 46213 w 56514"/>
              <a:gd name="T43" fmla="*/ 2610 h 56515"/>
              <a:gd name="T44" fmla="*/ 33288 w 56514"/>
              <a:gd name="T45" fmla="*/ 0 h 56515"/>
              <a:gd name="T46" fmla="*/ 49305 w 56514"/>
              <a:gd name="T47" fmla="*/ 4693 h 56515"/>
              <a:gd name="T48" fmla="*/ 33288 w 56514"/>
              <a:gd name="T49" fmla="*/ 4693 h 56515"/>
              <a:gd name="T50" fmla="*/ 44387 w 56514"/>
              <a:gd name="T51" fmla="*/ 6941 h 56515"/>
              <a:gd name="T52" fmla="*/ 53440 w 56514"/>
              <a:gd name="T53" fmla="*/ 13068 h 56515"/>
              <a:gd name="T54" fmla="*/ 59540 w 56514"/>
              <a:gd name="T55" fmla="*/ 22138 h 56515"/>
              <a:gd name="T56" fmla="*/ 61775 w 56514"/>
              <a:gd name="T57" fmla="*/ 33219 h 56515"/>
              <a:gd name="T58" fmla="*/ 59540 w 56514"/>
              <a:gd name="T59" fmla="*/ 44291 h 56515"/>
              <a:gd name="T60" fmla="*/ 53440 w 56514"/>
              <a:gd name="T61" fmla="*/ 53345 h 56515"/>
              <a:gd name="T62" fmla="*/ 44387 w 56514"/>
              <a:gd name="T63" fmla="*/ 59455 h 56515"/>
              <a:gd name="T64" fmla="*/ 33288 w 56514"/>
              <a:gd name="T65" fmla="*/ 61696 h 56515"/>
              <a:gd name="T66" fmla="*/ 49444 w 56514"/>
              <a:gd name="T67" fmla="*/ 61696 h 56515"/>
              <a:gd name="T68" fmla="*/ 56778 w 56514"/>
              <a:gd name="T69" fmla="*/ 56741 h 56515"/>
              <a:gd name="T70" fmla="*/ 63913 w 56514"/>
              <a:gd name="T71" fmla="*/ 46162 h 56515"/>
              <a:gd name="T72" fmla="*/ 66529 w 56514"/>
              <a:gd name="T73" fmla="*/ 33219 h 56515"/>
              <a:gd name="T74" fmla="*/ 63913 w 56514"/>
              <a:gd name="T75" fmla="*/ 20287 h 56515"/>
              <a:gd name="T76" fmla="*/ 56778 w 56514"/>
              <a:gd name="T77" fmla="*/ 9729 h 56515"/>
              <a:gd name="T78" fmla="*/ 49305 w 56514"/>
              <a:gd name="T79" fmla="*/ 4693 h 5651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514"/>
              <a:gd name="T121" fmla="*/ 0 h 56515"/>
              <a:gd name="T122" fmla="*/ 56514 w 56514"/>
              <a:gd name="T123" fmla="*/ 56515 h 5651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514" h="56515">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8199" name="object 7"/>
          <p:cNvSpPr>
            <a:spLocks/>
          </p:cNvSpPr>
          <p:nvPr/>
        </p:nvSpPr>
        <p:spPr bwMode="auto">
          <a:xfrm>
            <a:off x="2998788" y="725488"/>
            <a:ext cx="25400" cy="31750"/>
          </a:xfrm>
          <a:custGeom>
            <a:avLst/>
            <a:gdLst>
              <a:gd name="T0" fmla="*/ 11999 w 25400"/>
              <a:gd name="T1" fmla="*/ 0 h 31750"/>
              <a:gd name="T2" fmla="*/ 0 w 25400"/>
              <a:gd name="T3" fmla="*/ 0 h 31750"/>
              <a:gd name="T4" fmla="*/ 0 w 25400"/>
              <a:gd name="T5" fmla="*/ 31423 h 31750"/>
              <a:gd name="T6" fmla="*/ 5675 w 25400"/>
              <a:gd name="T7" fmla="*/ 31423 h 31750"/>
              <a:gd name="T8" fmla="*/ 5675 w 25400"/>
              <a:gd name="T9" fmla="*/ 18292 h 31750"/>
              <a:gd name="T10" fmla="*/ 16472 w 25400"/>
              <a:gd name="T11" fmla="*/ 18292 h 31750"/>
              <a:gd name="T12" fmla="*/ 15633 w 25400"/>
              <a:gd name="T13" fmla="*/ 17570 h 31750"/>
              <a:gd name="T14" fmla="*/ 21266 w 25400"/>
              <a:gd name="T15" fmla="*/ 14669 h 31750"/>
              <a:gd name="T16" fmla="*/ 21701 w 25400"/>
              <a:gd name="T17" fmla="*/ 13277 h 31750"/>
              <a:gd name="T18" fmla="*/ 5675 w 25400"/>
              <a:gd name="T19" fmla="*/ 13277 h 31750"/>
              <a:gd name="T20" fmla="*/ 5675 w 25400"/>
              <a:gd name="T21" fmla="*/ 5329 h 31750"/>
              <a:gd name="T22" fmla="*/ 22239 w 25400"/>
              <a:gd name="T23" fmla="*/ 5329 h 31750"/>
              <a:gd name="T24" fmla="*/ 21884 w 25400"/>
              <a:gd name="T25" fmla="*/ 3863 h 31750"/>
              <a:gd name="T26" fmla="*/ 18564 w 25400"/>
              <a:gd name="T27" fmla="*/ 848 h 31750"/>
              <a:gd name="T28" fmla="*/ 11999 w 25400"/>
              <a:gd name="T29" fmla="*/ 0 h 31750"/>
              <a:gd name="T30" fmla="*/ 16472 w 25400"/>
              <a:gd name="T31" fmla="*/ 18292 h 31750"/>
              <a:gd name="T32" fmla="*/ 6837 w 25400"/>
              <a:gd name="T33" fmla="*/ 18292 h 31750"/>
              <a:gd name="T34" fmla="*/ 9727 w 25400"/>
              <a:gd name="T35" fmla="*/ 18680 h 31750"/>
              <a:gd name="T36" fmla="*/ 11465 w 25400"/>
              <a:gd name="T37" fmla="*/ 19999 h 31750"/>
              <a:gd name="T38" fmla="*/ 14470 w 25400"/>
              <a:gd name="T39" fmla="*/ 24596 h 31750"/>
              <a:gd name="T40" fmla="*/ 18564 w 25400"/>
              <a:gd name="T41" fmla="*/ 31423 h 31750"/>
              <a:gd name="T42" fmla="*/ 25402 w 25400"/>
              <a:gd name="T43" fmla="*/ 31423 h 31750"/>
              <a:gd name="T44" fmla="*/ 21967 w 25400"/>
              <a:gd name="T45" fmla="*/ 25318 h 31750"/>
              <a:gd name="T46" fmla="*/ 18721 w 25400"/>
              <a:gd name="T47" fmla="*/ 20229 h 31750"/>
              <a:gd name="T48" fmla="*/ 16472 w 25400"/>
              <a:gd name="T49" fmla="*/ 18292 h 31750"/>
              <a:gd name="T50" fmla="*/ 22239 w 25400"/>
              <a:gd name="T51" fmla="*/ 5329 h 31750"/>
              <a:gd name="T52" fmla="*/ 10156 w 25400"/>
              <a:gd name="T53" fmla="*/ 5329 h 31750"/>
              <a:gd name="T54" fmla="*/ 14324 w 25400"/>
              <a:gd name="T55" fmla="*/ 5444 h 31750"/>
              <a:gd name="T56" fmla="*/ 16449 w 25400"/>
              <a:gd name="T57" fmla="*/ 6638 h 31750"/>
              <a:gd name="T58" fmla="*/ 17224 w 25400"/>
              <a:gd name="T59" fmla="*/ 9224 h 31750"/>
              <a:gd name="T60" fmla="*/ 16638 w 25400"/>
              <a:gd name="T61" fmla="*/ 11580 h 31750"/>
              <a:gd name="T62" fmla="*/ 15057 w 25400"/>
              <a:gd name="T63" fmla="*/ 12889 h 31750"/>
              <a:gd name="T64" fmla="*/ 9926 w 25400"/>
              <a:gd name="T65" fmla="*/ 13277 h 31750"/>
              <a:gd name="T66" fmla="*/ 21701 w 25400"/>
              <a:gd name="T67" fmla="*/ 13277 h 31750"/>
              <a:gd name="T68" fmla="*/ 23088 w 25400"/>
              <a:gd name="T69" fmla="*/ 8837 h 31750"/>
              <a:gd name="T70" fmla="*/ 22239 w 25400"/>
              <a:gd name="T71" fmla="*/ 5329 h 317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5400"/>
              <a:gd name="T109" fmla="*/ 0 h 31750"/>
              <a:gd name="T110" fmla="*/ 25400 w 25400"/>
              <a:gd name="T111" fmla="*/ 31750 h 3175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5400" h="3175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6562" t="32423" r="27734" b="27734"/>
          <a:stretch/>
        </p:blipFill>
        <p:spPr>
          <a:xfrm>
            <a:off x="222250" y="5984"/>
            <a:ext cx="3505200" cy="1527908"/>
          </a:xfrm>
          <a:prstGeom prst="rect">
            <a:avLst/>
          </a:prstGeom>
        </p:spPr>
      </p:pic>
      <p:sp>
        <p:nvSpPr>
          <p:cNvPr id="2" name="Rectangle 1"/>
          <p:cNvSpPr/>
          <p:nvPr/>
        </p:nvSpPr>
        <p:spPr>
          <a:xfrm>
            <a:off x="888730" y="1860049"/>
            <a:ext cx="4438920" cy="1107996"/>
          </a:xfrm>
          <a:prstGeom prst="rect">
            <a:avLst/>
          </a:prstGeom>
        </p:spPr>
        <p:txBody>
          <a:bodyPr wrap="square">
            <a:spAutoFit/>
          </a:bodyPr>
          <a:lstStyle/>
          <a:p>
            <a:r>
              <a:rPr lang="en-IN" sz="6600" b="1" dirty="0" smtClean="0">
                <a:solidFill>
                  <a:schemeClr val="tx1">
                    <a:lumMod val="95000"/>
                  </a:schemeClr>
                </a:solidFill>
              </a:rPr>
              <a:t>Home page</a:t>
            </a:r>
            <a:endParaRPr lang="en-IN" sz="1400" dirty="0"/>
          </a:p>
        </p:txBody>
      </p:sp>
      <p:sp>
        <p:nvSpPr>
          <p:cNvPr id="9" name="Rectangle 8"/>
          <p:cNvSpPr/>
          <p:nvPr/>
        </p:nvSpPr>
        <p:spPr>
          <a:xfrm>
            <a:off x="7994650" y="9523774"/>
            <a:ext cx="3467616" cy="646331"/>
          </a:xfrm>
          <a:prstGeom prst="rect">
            <a:avLst/>
          </a:prstGeom>
        </p:spPr>
        <p:txBody>
          <a:bodyPr wrap="none">
            <a:spAutoFit/>
          </a:bodyPr>
          <a:lstStyle/>
          <a:p>
            <a:r>
              <a:rPr lang="en-US" sz="3600" dirty="0" smtClean="0">
                <a:latin typeface="Times New Roman" panose="02020603050405020304" pitchFamily="18" charset="0"/>
                <a:cs typeface="Times New Roman" panose="02020603050405020304" pitchFamily="18" charset="0"/>
              </a:rPr>
              <a:t>Shows footer part</a:t>
            </a:r>
            <a:endParaRPr lang="en-IN" sz="36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42708"/>
          <a:stretch/>
        </p:blipFill>
        <p:spPr>
          <a:xfrm>
            <a:off x="1746250" y="3825875"/>
            <a:ext cx="17032778" cy="5486400"/>
          </a:xfrm>
          <a:prstGeom prst="rect">
            <a:avLst/>
          </a:prstGeom>
        </p:spPr>
      </p:pic>
    </p:spTree>
    <p:extLst>
      <p:ext uri="{BB962C8B-B14F-4D97-AF65-F5344CB8AC3E}">
        <p14:creationId xmlns:p14="http://schemas.microsoft.com/office/powerpoint/2010/main" val="42419339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object 4"/>
          <p:cNvSpPr>
            <a:spLocks/>
          </p:cNvSpPr>
          <p:nvPr/>
        </p:nvSpPr>
        <p:spPr bwMode="auto">
          <a:xfrm>
            <a:off x="908050" y="1692275"/>
            <a:ext cx="18527712" cy="0"/>
          </a:xfrm>
          <a:custGeom>
            <a:avLst/>
            <a:gdLst>
              <a:gd name="T0" fmla="*/ 0 w 18527395"/>
              <a:gd name="T1" fmla="*/ 18531623 w 18527395"/>
              <a:gd name="T2" fmla="*/ 0 60000 65536"/>
              <a:gd name="T3" fmla="*/ 0 60000 65536"/>
              <a:gd name="T4" fmla="*/ 0 w 18527395"/>
              <a:gd name="T5" fmla="*/ 18527395 w 18527395"/>
            </a:gdLst>
            <a:ahLst/>
            <a:cxnLst>
              <a:cxn ang="T2">
                <a:pos x="T0" y="0"/>
              </a:cxn>
              <a:cxn ang="T3">
                <a:pos x="T1" y="0"/>
              </a:cxn>
            </a:cxnLst>
            <a:rect l="T4" t="0" r="T5" b="0"/>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198" name="object 6"/>
          <p:cNvSpPr>
            <a:spLocks/>
          </p:cNvSpPr>
          <p:nvPr/>
        </p:nvSpPr>
        <p:spPr bwMode="auto">
          <a:xfrm>
            <a:off x="2982913" y="712788"/>
            <a:ext cx="57150" cy="57150"/>
          </a:xfrm>
          <a:custGeom>
            <a:avLst/>
            <a:gdLst>
              <a:gd name="T0" fmla="*/ 33288 w 56514"/>
              <a:gd name="T1" fmla="*/ 0 h 56515"/>
              <a:gd name="T2" fmla="*/ 20345 w 56514"/>
              <a:gd name="T3" fmla="*/ 2610 h 56515"/>
              <a:gd name="T4" fmla="*/ 9761 w 56514"/>
              <a:gd name="T5" fmla="*/ 9729 h 56515"/>
              <a:gd name="T6" fmla="*/ 2620 w 56514"/>
              <a:gd name="T7" fmla="*/ 20287 h 56515"/>
              <a:gd name="T8" fmla="*/ 0 w 56514"/>
              <a:gd name="T9" fmla="*/ 33219 h 56515"/>
              <a:gd name="T10" fmla="*/ 2620 w 56514"/>
              <a:gd name="T11" fmla="*/ 46162 h 56515"/>
              <a:gd name="T12" fmla="*/ 9761 w 56514"/>
              <a:gd name="T13" fmla="*/ 56741 h 56515"/>
              <a:gd name="T14" fmla="*/ 20345 w 56514"/>
              <a:gd name="T15" fmla="*/ 63881 h 56515"/>
              <a:gd name="T16" fmla="*/ 33288 w 56514"/>
              <a:gd name="T17" fmla="*/ 66502 h 56515"/>
              <a:gd name="T18" fmla="*/ 46213 w 56514"/>
              <a:gd name="T19" fmla="*/ 63881 h 56515"/>
              <a:gd name="T20" fmla="*/ 49444 w 56514"/>
              <a:gd name="T21" fmla="*/ 61696 h 56515"/>
              <a:gd name="T22" fmla="*/ 33288 w 56514"/>
              <a:gd name="T23" fmla="*/ 61696 h 56515"/>
              <a:gd name="T24" fmla="*/ 22193 w 56514"/>
              <a:gd name="T25" fmla="*/ 59455 h 56515"/>
              <a:gd name="T26" fmla="*/ 13139 w 56514"/>
              <a:gd name="T27" fmla="*/ 53345 h 56515"/>
              <a:gd name="T28" fmla="*/ 7040 w 56514"/>
              <a:gd name="T29" fmla="*/ 44291 h 56515"/>
              <a:gd name="T30" fmla="*/ 4804 w 56514"/>
              <a:gd name="T31" fmla="*/ 33219 h 56515"/>
              <a:gd name="T32" fmla="*/ 7040 w 56514"/>
              <a:gd name="T33" fmla="*/ 22138 h 56515"/>
              <a:gd name="T34" fmla="*/ 13139 w 56514"/>
              <a:gd name="T35" fmla="*/ 13068 h 56515"/>
              <a:gd name="T36" fmla="*/ 22193 w 56514"/>
              <a:gd name="T37" fmla="*/ 6941 h 56515"/>
              <a:gd name="T38" fmla="*/ 33288 w 56514"/>
              <a:gd name="T39" fmla="*/ 4693 h 56515"/>
              <a:gd name="T40" fmla="*/ 49305 w 56514"/>
              <a:gd name="T41" fmla="*/ 4693 h 56515"/>
              <a:gd name="T42" fmla="*/ 46213 w 56514"/>
              <a:gd name="T43" fmla="*/ 2610 h 56515"/>
              <a:gd name="T44" fmla="*/ 33288 w 56514"/>
              <a:gd name="T45" fmla="*/ 0 h 56515"/>
              <a:gd name="T46" fmla="*/ 49305 w 56514"/>
              <a:gd name="T47" fmla="*/ 4693 h 56515"/>
              <a:gd name="T48" fmla="*/ 33288 w 56514"/>
              <a:gd name="T49" fmla="*/ 4693 h 56515"/>
              <a:gd name="T50" fmla="*/ 44387 w 56514"/>
              <a:gd name="T51" fmla="*/ 6941 h 56515"/>
              <a:gd name="T52" fmla="*/ 53440 w 56514"/>
              <a:gd name="T53" fmla="*/ 13068 h 56515"/>
              <a:gd name="T54" fmla="*/ 59540 w 56514"/>
              <a:gd name="T55" fmla="*/ 22138 h 56515"/>
              <a:gd name="T56" fmla="*/ 61775 w 56514"/>
              <a:gd name="T57" fmla="*/ 33219 h 56515"/>
              <a:gd name="T58" fmla="*/ 59540 w 56514"/>
              <a:gd name="T59" fmla="*/ 44291 h 56515"/>
              <a:gd name="T60" fmla="*/ 53440 w 56514"/>
              <a:gd name="T61" fmla="*/ 53345 h 56515"/>
              <a:gd name="T62" fmla="*/ 44387 w 56514"/>
              <a:gd name="T63" fmla="*/ 59455 h 56515"/>
              <a:gd name="T64" fmla="*/ 33288 w 56514"/>
              <a:gd name="T65" fmla="*/ 61696 h 56515"/>
              <a:gd name="T66" fmla="*/ 49444 w 56514"/>
              <a:gd name="T67" fmla="*/ 61696 h 56515"/>
              <a:gd name="T68" fmla="*/ 56778 w 56514"/>
              <a:gd name="T69" fmla="*/ 56741 h 56515"/>
              <a:gd name="T70" fmla="*/ 63913 w 56514"/>
              <a:gd name="T71" fmla="*/ 46162 h 56515"/>
              <a:gd name="T72" fmla="*/ 66529 w 56514"/>
              <a:gd name="T73" fmla="*/ 33219 h 56515"/>
              <a:gd name="T74" fmla="*/ 63913 w 56514"/>
              <a:gd name="T75" fmla="*/ 20287 h 56515"/>
              <a:gd name="T76" fmla="*/ 56778 w 56514"/>
              <a:gd name="T77" fmla="*/ 9729 h 56515"/>
              <a:gd name="T78" fmla="*/ 49305 w 56514"/>
              <a:gd name="T79" fmla="*/ 4693 h 5651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514"/>
              <a:gd name="T121" fmla="*/ 0 h 56515"/>
              <a:gd name="T122" fmla="*/ 56514 w 56514"/>
              <a:gd name="T123" fmla="*/ 56515 h 5651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514" h="56515">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8199" name="object 7"/>
          <p:cNvSpPr>
            <a:spLocks/>
          </p:cNvSpPr>
          <p:nvPr/>
        </p:nvSpPr>
        <p:spPr bwMode="auto">
          <a:xfrm>
            <a:off x="2998788" y="725488"/>
            <a:ext cx="25400" cy="31750"/>
          </a:xfrm>
          <a:custGeom>
            <a:avLst/>
            <a:gdLst>
              <a:gd name="T0" fmla="*/ 11999 w 25400"/>
              <a:gd name="T1" fmla="*/ 0 h 31750"/>
              <a:gd name="T2" fmla="*/ 0 w 25400"/>
              <a:gd name="T3" fmla="*/ 0 h 31750"/>
              <a:gd name="T4" fmla="*/ 0 w 25400"/>
              <a:gd name="T5" fmla="*/ 31423 h 31750"/>
              <a:gd name="T6" fmla="*/ 5675 w 25400"/>
              <a:gd name="T7" fmla="*/ 31423 h 31750"/>
              <a:gd name="T8" fmla="*/ 5675 w 25400"/>
              <a:gd name="T9" fmla="*/ 18292 h 31750"/>
              <a:gd name="T10" fmla="*/ 16472 w 25400"/>
              <a:gd name="T11" fmla="*/ 18292 h 31750"/>
              <a:gd name="T12" fmla="*/ 15633 w 25400"/>
              <a:gd name="T13" fmla="*/ 17570 h 31750"/>
              <a:gd name="T14" fmla="*/ 21266 w 25400"/>
              <a:gd name="T15" fmla="*/ 14669 h 31750"/>
              <a:gd name="T16" fmla="*/ 21701 w 25400"/>
              <a:gd name="T17" fmla="*/ 13277 h 31750"/>
              <a:gd name="T18" fmla="*/ 5675 w 25400"/>
              <a:gd name="T19" fmla="*/ 13277 h 31750"/>
              <a:gd name="T20" fmla="*/ 5675 w 25400"/>
              <a:gd name="T21" fmla="*/ 5329 h 31750"/>
              <a:gd name="T22" fmla="*/ 22239 w 25400"/>
              <a:gd name="T23" fmla="*/ 5329 h 31750"/>
              <a:gd name="T24" fmla="*/ 21884 w 25400"/>
              <a:gd name="T25" fmla="*/ 3863 h 31750"/>
              <a:gd name="T26" fmla="*/ 18564 w 25400"/>
              <a:gd name="T27" fmla="*/ 848 h 31750"/>
              <a:gd name="T28" fmla="*/ 11999 w 25400"/>
              <a:gd name="T29" fmla="*/ 0 h 31750"/>
              <a:gd name="T30" fmla="*/ 16472 w 25400"/>
              <a:gd name="T31" fmla="*/ 18292 h 31750"/>
              <a:gd name="T32" fmla="*/ 6837 w 25400"/>
              <a:gd name="T33" fmla="*/ 18292 h 31750"/>
              <a:gd name="T34" fmla="*/ 9727 w 25400"/>
              <a:gd name="T35" fmla="*/ 18680 h 31750"/>
              <a:gd name="T36" fmla="*/ 11465 w 25400"/>
              <a:gd name="T37" fmla="*/ 19999 h 31750"/>
              <a:gd name="T38" fmla="*/ 14470 w 25400"/>
              <a:gd name="T39" fmla="*/ 24596 h 31750"/>
              <a:gd name="T40" fmla="*/ 18564 w 25400"/>
              <a:gd name="T41" fmla="*/ 31423 h 31750"/>
              <a:gd name="T42" fmla="*/ 25402 w 25400"/>
              <a:gd name="T43" fmla="*/ 31423 h 31750"/>
              <a:gd name="T44" fmla="*/ 21967 w 25400"/>
              <a:gd name="T45" fmla="*/ 25318 h 31750"/>
              <a:gd name="T46" fmla="*/ 18721 w 25400"/>
              <a:gd name="T47" fmla="*/ 20229 h 31750"/>
              <a:gd name="T48" fmla="*/ 16472 w 25400"/>
              <a:gd name="T49" fmla="*/ 18292 h 31750"/>
              <a:gd name="T50" fmla="*/ 22239 w 25400"/>
              <a:gd name="T51" fmla="*/ 5329 h 31750"/>
              <a:gd name="T52" fmla="*/ 10156 w 25400"/>
              <a:gd name="T53" fmla="*/ 5329 h 31750"/>
              <a:gd name="T54" fmla="*/ 14324 w 25400"/>
              <a:gd name="T55" fmla="*/ 5444 h 31750"/>
              <a:gd name="T56" fmla="*/ 16449 w 25400"/>
              <a:gd name="T57" fmla="*/ 6638 h 31750"/>
              <a:gd name="T58" fmla="*/ 17224 w 25400"/>
              <a:gd name="T59" fmla="*/ 9224 h 31750"/>
              <a:gd name="T60" fmla="*/ 16638 w 25400"/>
              <a:gd name="T61" fmla="*/ 11580 h 31750"/>
              <a:gd name="T62" fmla="*/ 15057 w 25400"/>
              <a:gd name="T63" fmla="*/ 12889 h 31750"/>
              <a:gd name="T64" fmla="*/ 9926 w 25400"/>
              <a:gd name="T65" fmla="*/ 13277 h 31750"/>
              <a:gd name="T66" fmla="*/ 21701 w 25400"/>
              <a:gd name="T67" fmla="*/ 13277 h 31750"/>
              <a:gd name="T68" fmla="*/ 23088 w 25400"/>
              <a:gd name="T69" fmla="*/ 8837 h 31750"/>
              <a:gd name="T70" fmla="*/ 22239 w 25400"/>
              <a:gd name="T71" fmla="*/ 5329 h 317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5400"/>
              <a:gd name="T109" fmla="*/ 0 h 31750"/>
              <a:gd name="T110" fmla="*/ 25400 w 25400"/>
              <a:gd name="T111" fmla="*/ 31750 h 3175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5400" h="3175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6562" t="32423" r="27734" b="27734"/>
          <a:stretch/>
        </p:blipFill>
        <p:spPr>
          <a:xfrm>
            <a:off x="222250" y="5984"/>
            <a:ext cx="3505200" cy="1527908"/>
          </a:xfrm>
          <a:prstGeom prst="rect">
            <a:avLst/>
          </a:prstGeom>
        </p:spPr>
      </p:pic>
      <p:sp>
        <p:nvSpPr>
          <p:cNvPr id="2" name="Rectangle 1"/>
          <p:cNvSpPr/>
          <p:nvPr/>
        </p:nvSpPr>
        <p:spPr>
          <a:xfrm>
            <a:off x="888730" y="1860049"/>
            <a:ext cx="6191520" cy="1107996"/>
          </a:xfrm>
          <a:prstGeom prst="rect">
            <a:avLst/>
          </a:prstGeom>
        </p:spPr>
        <p:txBody>
          <a:bodyPr wrap="square">
            <a:spAutoFit/>
          </a:bodyPr>
          <a:lstStyle/>
          <a:p>
            <a:r>
              <a:rPr lang="en-IN" sz="6600" b="1" dirty="0" smtClean="0">
                <a:solidFill>
                  <a:schemeClr val="tx1">
                    <a:lumMod val="95000"/>
                  </a:schemeClr>
                </a:solidFill>
              </a:rPr>
              <a:t>About Us page</a:t>
            </a:r>
            <a:endParaRPr lang="en-IN" sz="1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250" y="2968045"/>
            <a:ext cx="9819455" cy="552074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09250" y="5861121"/>
            <a:ext cx="9347396" cy="5255344"/>
          </a:xfrm>
          <a:prstGeom prst="rect">
            <a:avLst/>
          </a:prstGeom>
        </p:spPr>
      </p:pic>
    </p:spTree>
    <p:extLst>
      <p:ext uri="{BB962C8B-B14F-4D97-AF65-F5344CB8AC3E}">
        <p14:creationId xmlns:p14="http://schemas.microsoft.com/office/powerpoint/2010/main" val="19706110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object 4"/>
          <p:cNvSpPr>
            <a:spLocks/>
          </p:cNvSpPr>
          <p:nvPr/>
        </p:nvSpPr>
        <p:spPr bwMode="auto">
          <a:xfrm>
            <a:off x="908050" y="1692275"/>
            <a:ext cx="18527712" cy="0"/>
          </a:xfrm>
          <a:custGeom>
            <a:avLst/>
            <a:gdLst>
              <a:gd name="T0" fmla="*/ 0 w 18527395"/>
              <a:gd name="T1" fmla="*/ 18531623 w 18527395"/>
              <a:gd name="T2" fmla="*/ 0 60000 65536"/>
              <a:gd name="T3" fmla="*/ 0 60000 65536"/>
              <a:gd name="T4" fmla="*/ 0 w 18527395"/>
              <a:gd name="T5" fmla="*/ 18527395 w 18527395"/>
            </a:gdLst>
            <a:ahLst/>
            <a:cxnLst>
              <a:cxn ang="T2">
                <a:pos x="T0" y="0"/>
              </a:cxn>
              <a:cxn ang="T3">
                <a:pos x="T1" y="0"/>
              </a:cxn>
            </a:cxnLst>
            <a:rect l="T4" t="0" r="T5" b="0"/>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198" name="object 6"/>
          <p:cNvSpPr>
            <a:spLocks/>
          </p:cNvSpPr>
          <p:nvPr/>
        </p:nvSpPr>
        <p:spPr bwMode="auto">
          <a:xfrm>
            <a:off x="2982913" y="712788"/>
            <a:ext cx="57150" cy="57150"/>
          </a:xfrm>
          <a:custGeom>
            <a:avLst/>
            <a:gdLst>
              <a:gd name="T0" fmla="*/ 33288 w 56514"/>
              <a:gd name="T1" fmla="*/ 0 h 56515"/>
              <a:gd name="T2" fmla="*/ 20345 w 56514"/>
              <a:gd name="T3" fmla="*/ 2610 h 56515"/>
              <a:gd name="T4" fmla="*/ 9761 w 56514"/>
              <a:gd name="T5" fmla="*/ 9729 h 56515"/>
              <a:gd name="T6" fmla="*/ 2620 w 56514"/>
              <a:gd name="T7" fmla="*/ 20287 h 56515"/>
              <a:gd name="T8" fmla="*/ 0 w 56514"/>
              <a:gd name="T9" fmla="*/ 33219 h 56515"/>
              <a:gd name="T10" fmla="*/ 2620 w 56514"/>
              <a:gd name="T11" fmla="*/ 46162 h 56515"/>
              <a:gd name="T12" fmla="*/ 9761 w 56514"/>
              <a:gd name="T13" fmla="*/ 56741 h 56515"/>
              <a:gd name="T14" fmla="*/ 20345 w 56514"/>
              <a:gd name="T15" fmla="*/ 63881 h 56515"/>
              <a:gd name="T16" fmla="*/ 33288 w 56514"/>
              <a:gd name="T17" fmla="*/ 66502 h 56515"/>
              <a:gd name="T18" fmla="*/ 46213 w 56514"/>
              <a:gd name="T19" fmla="*/ 63881 h 56515"/>
              <a:gd name="T20" fmla="*/ 49444 w 56514"/>
              <a:gd name="T21" fmla="*/ 61696 h 56515"/>
              <a:gd name="T22" fmla="*/ 33288 w 56514"/>
              <a:gd name="T23" fmla="*/ 61696 h 56515"/>
              <a:gd name="T24" fmla="*/ 22193 w 56514"/>
              <a:gd name="T25" fmla="*/ 59455 h 56515"/>
              <a:gd name="T26" fmla="*/ 13139 w 56514"/>
              <a:gd name="T27" fmla="*/ 53345 h 56515"/>
              <a:gd name="T28" fmla="*/ 7040 w 56514"/>
              <a:gd name="T29" fmla="*/ 44291 h 56515"/>
              <a:gd name="T30" fmla="*/ 4804 w 56514"/>
              <a:gd name="T31" fmla="*/ 33219 h 56515"/>
              <a:gd name="T32" fmla="*/ 7040 w 56514"/>
              <a:gd name="T33" fmla="*/ 22138 h 56515"/>
              <a:gd name="T34" fmla="*/ 13139 w 56514"/>
              <a:gd name="T35" fmla="*/ 13068 h 56515"/>
              <a:gd name="T36" fmla="*/ 22193 w 56514"/>
              <a:gd name="T37" fmla="*/ 6941 h 56515"/>
              <a:gd name="T38" fmla="*/ 33288 w 56514"/>
              <a:gd name="T39" fmla="*/ 4693 h 56515"/>
              <a:gd name="T40" fmla="*/ 49305 w 56514"/>
              <a:gd name="T41" fmla="*/ 4693 h 56515"/>
              <a:gd name="T42" fmla="*/ 46213 w 56514"/>
              <a:gd name="T43" fmla="*/ 2610 h 56515"/>
              <a:gd name="T44" fmla="*/ 33288 w 56514"/>
              <a:gd name="T45" fmla="*/ 0 h 56515"/>
              <a:gd name="T46" fmla="*/ 49305 w 56514"/>
              <a:gd name="T47" fmla="*/ 4693 h 56515"/>
              <a:gd name="T48" fmla="*/ 33288 w 56514"/>
              <a:gd name="T49" fmla="*/ 4693 h 56515"/>
              <a:gd name="T50" fmla="*/ 44387 w 56514"/>
              <a:gd name="T51" fmla="*/ 6941 h 56515"/>
              <a:gd name="T52" fmla="*/ 53440 w 56514"/>
              <a:gd name="T53" fmla="*/ 13068 h 56515"/>
              <a:gd name="T54" fmla="*/ 59540 w 56514"/>
              <a:gd name="T55" fmla="*/ 22138 h 56515"/>
              <a:gd name="T56" fmla="*/ 61775 w 56514"/>
              <a:gd name="T57" fmla="*/ 33219 h 56515"/>
              <a:gd name="T58" fmla="*/ 59540 w 56514"/>
              <a:gd name="T59" fmla="*/ 44291 h 56515"/>
              <a:gd name="T60" fmla="*/ 53440 w 56514"/>
              <a:gd name="T61" fmla="*/ 53345 h 56515"/>
              <a:gd name="T62" fmla="*/ 44387 w 56514"/>
              <a:gd name="T63" fmla="*/ 59455 h 56515"/>
              <a:gd name="T64" fmla="*/ 33288 w 56514"/>
              <a:gd name="T65" fmla="*/ 61696 h 56515"/>
              <a:gd name="T66" fmla="*/ 49444 w 56514"/>
              <a:gd name="T67" fmla="*/ 61696 h 56515"/>
              <a:gd name="T68" fmla="*/ 56778 w 56514"/>
              <a:gd name="T69" fmla="*/ 56741 h 56515"/>
              <a:gd name="T70" fmla="*/ 63913 w 56514"/>
              <a:gd name="T71" fmla="*/ 46162 h 56515"/>
              <a:gd name="T72" fmla="*/ 66529 w 56514"/>
              <a:gd name="T73" fmla="*/ 33219 h 56515"/>
              <a:gd name="T74" fmla="*/ 63913 w 56514"/>
              <a:gd name="T75" fmla="*/ 20287 h 56515"/>
              <a:gd name="T76" fmla="*/ 56778 w 56514"/>
              <a:gd name="T77" fmla="*/ 9729 h 56515"/>
              <a:gd name="T78" fmla="*/ 49305 w 56514"/>
              <a:gd name="T79" fmla="*/ 4693 h 5651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514"/>
              <a:gd name="T121" fmla="*/ 0 h 56515"/>
              <a:gd name="T122" fmla="*/ 56514 w 56514"/>
              <a:gd name="T123" fmla="*/ 56515 h 5651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514" h="56515">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8199" name="object 7"/>
          <p:cNvSpPr>
            <a:spLocks/>
          </p:cNvSpPr>
          <p:nvPr/>
        </p:nvSpPr>
        <p:spPr bwMode="auto">
          <a:xfrm>
            <a:off x="2998788" y="725488"/>
            <a:ext cx="25400" cy="31750"/>
          </a:xfrm>
          <a:custGeom>
            <a:avLst/>
            <a:gdLst>
              <a:gd name="T0" fmla="*/ 11999 w 25400"/>
              <a:gd name="T1" fmla="*/ 0 h 31750"/>
              <a:gd name="T2" fmla="*/ 0 w 25400"/>
              <a:gd name="T3" fmla="*/ 0 h 31750"/>
              <a:gd name="T4" fmla="*/ 0 w 25400"/>
              <a:gd name="T5" fmla="*/ 31423 h 31750"/>
              <a:gd name="T6" fmla="*/ 5675 w 25400"/>
              <a:gd name="T7" fmla="*/ 31423 h 31750"/>
              <a:gd name="T8" fmla="*/ 5675 w 25400"/>
              <a:gd name="T9" fmla="*/ 18292 h 31750"/>
              <a:gd name="T10" fmla="*/ 16472 w 25400"/>
              <a:gd name="T11" fmla="*/ 18292 h 31750"/>
              <a:gd name="T12" fmla="*/ 15633 w 25400"/>
              <a:gd name="T13" fmla="*/ 17570 h 31750"/>
              <a:gd name="T14" fmla="*/ 21266 w 25400"/>
              <a:gd name="T15" fmla="*/ 14669 h 31750"/>
              <a:gd name="T16" fmla="*/ 21701 w 25400"/>
              <a:gd name="T17" fmla="*/ 13277 h 31750"/>
              <a:gd name="T18" fmla="*/ 5675 w 25400"/>
              <a:gd name="T19" fmla="*/ 13277 h 31750"/>
              <a:gd name="T20" fmla="*/ 5675 w 25400"/>
              <a:gd name="T21" fmla="*/ 5329 h 31750"/>
              <a:gd name="T22" fmla="*/ 22239 w 25400"/>
              <a:gd name="T23" fmla="*/ 5329 h 31750"/>
              <a:gd name="T24" fmla="*/ 21884 w 25400"/>
              <a:gd name="T25" fmla="*/ 3863 h 31750"/>
              <a:gd name="T26" fmla="*/ 18564 w 25400"/>
              <a:gd name="T27" fmla="*/ 848 h 31750"/>
              <a:gd name="T28" fmla="*/ 11999 w 25400"/>
              <a:gd name="T29" fmla="*/ 0 h 31750"/>
              <a:gd name="T30" fmla="*/ 16472 w 25400"/>
              <a:gd name="T31" fmla="*/ 18292 h 31750"/>
              <a:gd name="T32" fmla="*/ 6837 w 25400"/>
              <a:gd name="T33" fmla="*/ 18292 h 31750"/>
              <a:gd name="T34" fmla="*/ 9727 w 25400"/>
              <a:gd name="T35" fmla="*/ 18680 h 31750"/>
              <a:gd name="T36" fmla="*/ 11465 w 25400"/>
              <a:gd name="T37" fmla="*/ 19999 h 31750"/>
              <a:gd name="T38" fmla="*/ 14470 w 25400"/>
              <a:gd name="T39" fmla="*/ 24596 h 31750"/>
              <a:gd name="T40" fmla="*/ 18564 w 25400"/>
              <a:gd name="T41" fmla="*/ 31423 h 31750"/>
              <a:gd name="T42" fmla="*/ 25402 w 25400"/>
              <a:gd name="T43" fmla="*/ 31423 h 31750"/>
              <a:gd name="T44" fmla="*/ 21967 w 25400"/>
              <a:gd name="T45" fmla="*/ 25318 h 31750"/>
              <a:gd name="T46" fmla="*/ 18721 w 25400"/>
              <a:gd name="T47" fmla="*/ 20229 h 31750"/>
              <a:gd name="T48" fmla="*/ 16472 w 25400"/>
              <a:gd name="T49" fmla="*/ 18292 h 31750"/>
              <a:gd name="T50" fmla="*/ 22239 w 25400"/>
              <a:gd name="T51" fmla="*/ 5329 h 31750"/>
              <a:gd name="T52" fmla="*/ 10156 w 25400"/>
              <a:gd name="T53" fmla="*/ 5329 h 31750"/>
              <a:gd name="T54" fmla="*/ 14324 w 25400"/>
              <a:gd name="T55" fmla="*/ 5444 h 31750"/>
              <a:gd name="T56" fmla="*/ 16449 w 25400"/>
              <a:gd name="T57" fmla="*/ 6638 h 31750"/>
              <a:gd name="T58" fmla="*/ 17224 w 25400"/>
              <a:gd name="T59" fmla="*/ 9224 h 31750"/>
              <a:gd name="T60" fmla="*/ 16638 w 25400"/>
              <a:gd name="T61" fmla="*/ 11580 h 31750"/>
              <a:gd name="T62" fmla="*/ 15057 w 25400"/>
              <a:gd name="T63" fmla="*/ 12889 h 31750"/>
              <a:gd name="T64" fmla="*/ 9926 w 25400"/>
              <a:gd name="T65" fmla="*/ 13277 h 31750"/>
              <a:gd name="T66" fmla="*/ 21701 w 25400"/>
              <a:gd name="T67" fmla="*/ 13277 h 31750"/>
              <a:gd name="T68" fmla="*/ 23088 w 25400"/>
              <a:gd name="T69" fmla="*/ 8837 h 31750"/>
              <a:gd name="T70" fmla="*/ 22239 w 25400"/>
              <a:gd name="T71" fmla="*/ 5329 h 317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5400"/>
              <a:gd name="T109" fmla="*/ 0 h 31750"/>
              <a:gd name="T110" fmla="*/ 25400 w 25400"/>
              <a:gd name="T111" fmla="*/ 31750 h 3175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5400" h="3175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6562" t="32423" r="27734" b="27734"/>
          <a:stretch/>
        </p:blipFill>
        <p:spPr>
          <a:xfrm>
            <a:off x="222250" y="5984"/>
            <a:ext cx="3505200" cy="1527908"/>
          </a:xfrm>
          <a:prstGeom prst="rect">
            <a:avLst/>
          </a:prstGeom>
        </p:spPr>
      </p:pic>
      <p:sp>
        <p:nvSpPr>
          <p:cNvPr id="2" name="Rectangle 1"/>
          <p:cNvSpPr/>
          <p:nvPr/>
        </p:nvSpPr>
        <p:spPr>
          <a:xfrm>
            <a:off x="888730" y="1860049"/>
            <a:ext cx="6191520" cy="1107996"/>
          </a:xfrm>
          <a:prstGeom prst="rect">
            <a:avLst/>
          </a:prstGeom>
        </p:spPr>
        <p:txBody>
          <a:bodyPr wrap="square">
            <a:spAutoFit/>
          </a:bodyPr>
          <a:lstStyle/>
          <a:p>
            <a:r>
              <a:rPr lang="en-IN" sz="6600" b="1" dirty="0" smtClean="0">
                <a:solidFill>
                  <a:schemeClr val="tx1">
                    <a:lumMod val="95000"/>
                  </a:schemeClr>
                </a:solidFill>
              </a:rPr>
              <a:t>About Us page</a:t>
            </a:r>
            <a:endParaRPr lang="en-IN" sz="14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28903"/>
          <a:stretch/>
        </p:blipFill>
        <p:spPr>
          <a:xfrm>
            <a:off x="191581" y="3614267"/>
            <a:ext cx="10165270" cy="406330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56850" y="5697738"/>
            <a:ext cx="9495432" cy="5338573"/>
          </a:xfrm>
          <a:prstGeom prst="rect">
            <a:avLst/>
          </a:prstGeom>
        </p:spPr>
      </p:pic>
    </p:spTree>
    <p:extLst>
      <p:ext uri="{BB962C8B-B14F-4D97-AF65-F5344CB8AC3E}">
        <p14:creationId xmlns:p14="http://schemas.microsoft.com/office/powerpoint/2010/main" val="21853689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object 4"/>
          <p:cNvSpPr>
            <a:spLocks/>
          </p:cNvSpPr>
          <p:nvPr/>
        </p:nvSpPr>
        <p:spPr bwMode="auto">
          <a:xfrm>
            <a:off x="908050" y="1692275"/>
            <a:ext cx="18527712" cy="0"/>
          </a:xfrm>
          <a:custGeom>
            <a:avLst/>
            <a:gdLst>
              <a:gd name="T0" fmla="*/ 0 w 18527395"/>
              <a:gd name="T1" fmla="*/ 18531623 w 18527395"/>
              <a:gd name="T2" fmla="*/ 0 60000 65536"/>
              <a:gd name="T3" fmla="*/ 0 60000 65536"/>
              <a:gd name="T4" fmla="*/ 0 w 18527395"/>
              <a:gd name="T5" fmla="*/ 18527395 w 18527395"/>
            </a:gdLst>
            <a:ahLst/>
            <a:cxnLst>
              <a:cxn ang="T2">
                <a:pos x="T0" y="0"/>
              </a:cxn>
              <a:cxn ang="T3">
                <a:pos x="T1" y="0"/>
              </a:cxn>
            </a:cxnLst>
            <a:rect l="T4" t="0" r="T5" b="0"/>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198" name="object 6"/>
          <p:cNvSpPr>
            <a:spLocks/>
          </p:cNvSpPr>
          <p:nvPr/>
        </p:nvSpPr>
        <p:spPr bwMode="auto">
          <a:xfrm>
            <a:off x="2982913" y="712788"/>
            <a:ext cx="57150" cy="57150"/>
          </a:xfrm>
          <a:custGeom>
            <a:avLst/>
            <a:gdLst>
              <a:gd name="T0" fmla="*/ 33288 w 56514"/>
              <a:gd name="T1" fmla="*/ 0 h 56515"/>
              <a:gd name="T2" fmla="*/ 20345 w 56514"/>
              <a:gd name="T3" fmla="*/ 2610 h 56515"/>
              <a:gd name="T4" fmla="*/ 9761 w 56514"/>
              <a:gd name="T5" fmla="*/ 9729 h 56515"/>
              <a:gd name="T6" fmla="*/ 2620 w 56514"/>
              <a:gd name="T7" fmla="*/ 20287 h 56515"/>
              <a:gd name="T8" fmla="*/ 0 w 56514"/>
              <a:gd name="T9" fmla="*/ 33219 h 56515"/>
              <a:gd name="T10" fmla="*/ 2620 w 56514"/>
              <a:gd name="T11" fmla="*/ 46162 h 56515"/>
              <a:gd name="T12" fmla="*/ 9761 w 56514"/>
              <a:gd name="T13" fmla="*/ 56741 h 56515"/>
              <a:gd name="T14" fmla="*/ 20345 w 56514"/>
              <a:gd name="T15" fmla="*/ 63881 h 56515"/>
              <a:gd name="T16" fmla="*/ 33288 w 56514"/>
              <a:gd name="T17" fmla="*/ 66502 h 56515"/>
              <a:gd name="T18" fmla="*/ 46213 w 56514"/>
              <a:gd name="T19" fmla="*/ 63881 h 56515"/>
              <a:gd name="T20" fmla="*/ 49444 w 56514"/>
              <a:gd name="T21" fmla="*/ 61696 h 56515"/>
              <a:gd name="T22" fmla="*/ 33288 w 56514"/>
              <a:gd name="T23" fmla="*/ 61696 h 56515"/>
              <a:gd name="T24" fmla="*/ 22193 w 56514"/>
              <a:gd name="T25" fmla="*/ 59455 h 56515"/>
              <a:gd name="T26" fmla="*/ 13139 w 56514"/>
              <a:gd name="T27" fmla="*/ 53345 h 56515"/>
              <a:gd name="T28" fmla="*/ 7040 w 56514"/>
              <a:gd name="T29" fmla="*/ 44291 h 56515"/>
              <a:gd name="T30" fmla="*/ 4804 w 56514"/>
              <a:gd name="T31" fmla="*/ 33219 h 56515"/>
              <a:gd name="T32" fmla="*/ 7040 w 56514"/>
              <a:gd name="T33" fmla="*/ 22138 h 56515"/>
              <a:gd name="T34" fmla="*/ 13139 w 56514"/>
              <a:gd name="T35" fmla="*/ 13068 h 56515"/>
              <a:gd name="T36" fmla="*/ 22193 w 56514"/>
              <a:gd name="T37" fmla="*/ 6941 h 56515"/>
              <a:gd name="T38" fmla="*/ 33288 w 56514"/>
              <a:gd name="T39" fmla="*/ 4693 h 56515"/>
              <a:gd name="T40" fmla="*/ 49305 w 56514"/>
              <a:gd name="T41" fmla="*/ 4693 h 56515"/>
              <a:gd name="T42" fmla="*/ 46213 w 56514"/>
              <a:gd name="T43" fmla="*/ 2610 h 56515"/>
              <a:gd name="T44" fmla="*/ 33288 w 56514"/>
              <a:gd name="T45" fmla="*/ 0 h 56515"/>
              <a:gd name="T46" fmla="*/ 49305 w 56514"/>
              <a:gd name="T47" fmla="*/ 4693 h 56515"/>
              <a:gd name="T48" fmla="*/ 33288 w 56514"/>
              <a:gd name="T49" fmla="*/ 4693 h 56515"/>
              <a:gd name="T50" fmla="*/ 44387 w 56514"/>
              <a:gd name="T51" fmla="*/ 6941 h 56515"/>
              <a:gd name="T52" fmla="*/ 53440 w 56514"/>
              <a:gd name="T53" fmla="*/ 13068 h 56515"/>
              <a:gd name="T54" fmla="*/ 59540 w 56514"/>
              <a:gd name="T55" fmla="*/ 22138 h 56515"/>
              <a:gd name="T56" fmla="*/ 61775 w 56514"/>
              <a:gd name="T57" fmla="*/ 33219 h 56515"/>
              <a:gd name="T58" fmla="*/ 59540 w 56514"/>
              <a:gd name="T59" fmla="*/ 44291 h 56515"/>
              <a:gd name="T60" fmla="*/ 53440 w 56514"/>
              <a:gd name="T61" fmla="*/ 53345 h 56515"/>
              <a:gd name="T62" fmla="*/ 44387 w 56514"/>
              <a:gd name="T63" fmla="*/ 59455 h 56515"/>
              <a:gd name="T64" fmla="*/ 33288 w 56514"/>
              <a:gd name="T65" fmla="*/ 61696 h 56515"/>
              <a:gd name="T66" fmla="*/ 49444 w 56514"/>
              <a:gd name="T67" fmla="*/ 61696 h 56515"/>
              <a:gd name="T68" fmla="*/ 56778 w 56514"/>
              <a:gd name="T69" fmla="*/ 56741 h 56515"/>
              <a:gd name="T70" fmla="*/ 63913 w 56514"/>
              <a:gd name="T71" fmla="*/ 46162 h 56515"/>
              <a:gd name="T72" fmla="*/ 66529 w 56514"/>
              <a:gd name="T73" fmla="*/ 33219 h 56515"/>
              <a:gd name="T74" fmla="*/ 63913 w 56514"/>
              <a:gd name="T75" fmla="*/ 20287 h 56515"/>
              <a:gd name="T76" fmla="*/ 56778 w 56514"/>
              <a:gd name="T77" fmla="*/ 9729 h 56515"/>
              <a:gd name="T78" fmla="*/ 49305 w 56514"/>
              <a:gd name="T79" fmla="*/ 4693 h 5651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514"/>
              <a:gd name="T121" fmla="*/ 0 h 56515"/>
              <a:gd name="T122" fmla="*/ 56514 w 56514"/>
              <a:gd name="T123" fmla="*/ 56515 h 5651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514" h="56515">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8199" name="object 7"/>
          <p:cNvSpPr>
            <a:spLocks/>
          </p:cNvSpPr>
          <p:nvPr/>
        </p:nvSpPr>
        <p:spPr bwMode="auto">
          <a:xfrm>
            <a:off x="2998788" y="725488"/>
            <a:ext cx="25400" cy="31750"/>
          </a:xfrm>
          <a:custGeom>
            <a:avLst/>
            <a:gdLst>
              <a:gd name="T0" fmla="*/ 11999 w 25400"/>
              <a:gd name="T1" fmla="*/ 0 h 31750"/>
              <a:gd name="T2" fmla="*/ 0 w 25400"/>
              <a:gd name="T3" fmla="*/ 0 h 31750"/>
              <a:gd name="T4" fmla="*/ 0 w 25400"/>
              <a:gd name="T5" fmla="*/ 31423 h 31750"/>
              <a:gd name="T6" fmla="*/ 5675 w 25400"/>
              <a:gd name="T7" fmla="*/ 31423 h 31750"/>
              <a:gd name="T8" fmla="*/ 5675 w 25400"/>
              <a:gd name="T9" fmla="*/ 18292 h 31750"/>
              <a:gd name="T10" fmla="*/ 16472 w 25400"/>
              <a:gd name="T11" fmla="*/ 18292 h 31750"/>
              <a:gd name="T12" fmla="*/ 15633 w 25400"/>
              <a:gd name="T13" fmla="*/ 17570 h 31750"/>
              <a:gd name="T14" fmla="*/ 21266 w 25400"/>
              <a:gd name="T15" fmla="*/ 14669 h 31750"/>
              <a:gd name="T16" fmla="*/ 21701 w 25400"/>
              <a:gd name="T17" fmla="*/ 13277 h 31750"/>
              <a:gd name="T18" fmla="*/ 5675 w 25400"/>
              <a:gd name="T19" fmla="*/ 13277 h 31750"/>
              <a:gd name="T20" fmla="*/ 5675 w 25400"/>
              <a:gd name="T21" fmla="*/ 5329 h 31750"/>
              <a:gd name="T22" fmla="*/ 22239 w 25400"/>
              <a:gd name="T23" fmla="*/ 5329 h 31750"/>
              <a:gd name="T24" fmla="*/ 21884 w 25400"/>
              <a:gd name="T25" fmla="*/ 3863 h 31750"/>
              <a:gd name="T26" fmla="*/ 18564 w 25400"/>
              <a:gd name="T27" fmla="*/ 848 h 31750"/>
              <a:gd name="T28" fmla="*/ 11999 w 25400"/>
              <a:gd name="T29" fmla="*/ 0 h 31750"/>
              <a:gd name="T30" fmla="*/ 16472 w 25400"/>
              <a:gd name="T31" fmla="*/ 18292 h 31750"/>
              <a:gd name="T32" fmla="*/ 6837 w 25400"/>
              <a:gd name="T33" fmla="*/ 18292 h 31750"/>
              <a:gd name="T34" fmla="*/ 9727 w 25400"/>
              <a:gd name="T35" fmla="*/ 18680 h 31750"/>
              <a:gd name="T36" fmla="*/ 11465 w 25400"/>
              <a:gd name="T37" fmla="*/ 19999 h 31750"/>
              <a:gd name="T38" fmla="*/ 14470 w 25400"/>
              <a:gd name="T39" fmla="*/ 24596 h 31750"/>
              <a:gd name="T40" fmla="*/ 18564 w 25400"/>
              <a:gd name="T41" fmla="*/ 31423 h 31750"/>
              <a:gd name="T42" fmla="*/ 25402 w 25400"/>
              <a:gd name="T43" fmla="*/ 31423 h 31750"/>
              <a:gd name="T44" fmla="*/ 21967 w 25400"/>
              <a:gd name="T45" fmla="*/ 25318 h 31750"/>
              <a:gd name="T46" fmla="*/ 18721 w 25400"/>
              <a:gd name="T47" fmla="*/ 20229 h 31750"/>
              <a:gd name="T48" fmla="*/ 16472 w 25400"/>
              <a:gd name="T49" fmla="*/ 18292 h 31750"/>
              <a:gd name="T50" fmla="*/ 22239 w 25400"/>
              <a:gd name="T51" fmla="*/ 5329 h 31750"/>
              <a:gd name="T52" fmla="*/ 10156 w 25400"/>
              <a:gd name="T53" fmla="*/ 5329 h 31750"/>
              <a:gd name="T54" fmla="*/ 14324 w 25400"/>
              <a:gd name="T55" fmla="*/ 5444 h 31750"/>
              <a:gd name="T56" fmla="*/ 16449 w 25400"/>
              <a:gd name="T57" fmla="*/ 6638 h 31750"/>
              <a:gd name="T58" fmla="*/ 17224 w 25400"/>
              <a:gd name="T59" fmla="*/ 9224 h 31750"/>
              <a:gd name="T60" fmla="*/ 16638 w 25400"/>
              <a:gd name="T61" fmla="*/ 11580 h 31750"/>
              <a:gd name="T62" fmla="*/ 15057 w 25400"/>
              <a:gd name="T63" fmla="*/ 12889 h 31750"/>
              <a:gd name="T64" fmla="*/ 9926 w 25400"/>
              <a:gd name="T65" fmla="*/ 13277 h 31750"/>
              <a:gd name="T66" fmla="*/ 21701 w 25400"/>
              <a:gd name="T67" fmla="*/ 13277 h 31750"/>
              <a:gd name="T68" fmla="*/ 23088 w 25400"/>
              <a:gd name="T69" fmla="*/ 8837 h 31750"/>
              <a:gd name="T70" fmla="*/ 22239 w 25400"/>
              <a:gd name="T71" fmla="*/ 5329 h 317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5400"/>
              <a:gd name="T109" fmla="*/ 0 h 31750"/>
              <a:gd name="T110" fmla="*/ 25400 w 25400"/>
              <a:gd name="T111" fmla="*/ 31750 h 3175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5400" h="3175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6562" t="32423" r="27734" b="27734"/>
          <a:stretch/>
        </p:blipFill>
        <p:spPr>
          <a:xfrm>
            <a:off x="222250" y="5984"/>
            <a:ext cx="3505200" cy="1527908"/>
          </a:xfrm>
          <a:prstGeom prst="rect">
            <a:avLst/>
          </a:prstGeom>
        </p:spPr>
      </p:pic>
      <p:sp>
        <p:nvSpPr>
          <p:cNvPr id="2" name="Rectangle 1"/>
          <p:cNvSpPr/>
          <p:nvPr/>
        </p:nvSpPr>
        <p:spPr>
          <a:xfrm>
            <a:off x="888730" y="1860049"/>
            <a:ext cx="9315720" cy="1107996"/>
          </a:xfrm>
          <a:prstGeom prst="rect">
            <a:avLst/>
          </a:prstGeom>
        </p:spPr>
        <p:txBody>
          <a:bodyPr wrap="square">
            <a:spAutoFit/>
          </a:bodyPr>
          <a:lstStyle/>
          <a:p>
            <a:r>
              <a:rPr lang="en-IN" sz="6600" b="1" dirty="0" smtClean="0">
                <a:solidFill>
                  <a:schemeClr val="tx1">
                    <a:lumMod val="95000"/>
                  </a:schemeClr>
                </a:solidFill>
              </a:rPr>
              <a:t>Meet Our Team page</a:t>
            </a:r>
            <a:endParaRPr lang="en-IN" sz="140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9432" b="5573"/>
          <a:stretch/>
        </p:blipFill>
        <p:spPr>
          <a:xfrm>
            <a:off x="207794" y="2966086"/>
            <a:ext cx="10058400" cy="4806486"/>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29166" r="31845" b="28125"/>
          <a:stretch/>
        </p:blipFill>
        <p:spPr>
          <a:xfrm>
            <a:off x="10146526" y="7772572"/>
            <a:ext cx="9957574" cy="3508147"/>
          </a:xfrm>
          <a:prstGeom prst="rect">
            <a:avLst/>
          </a:prstGeom>
        </p:spPr>
      </p:pic>
    </p:spTree>
    <p:extLst>
      <p:ext uri="{BB962C8B-B14F-4D97-AF65-F5344CB8AC3E}">
        <p14:creationId xmlns:p14="http://schemas.microsoft.com/office/powerpoint/2010/main" val="5523954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object 4"/>
          <p:cNvSpPr>
            <a:spLocks/>
          </p:cNvSpPr>
          <p:nvPr/>
        </p:nvSpPr>
        <p:spPr bwMode="auto">
          <a:xfrm>
            <a:off x="908050" y="1692275"/>
            <a:ext cx="18527712" cy="0"/>
          </a:xfrm>
          <a:custGeom>
            <a:avLst/>
            <a:gdLst>
              <a:gd name="T0" fmla="*/ 0 w 18527395"/>
              <a:gd name="T1" fmla="*/ 18531623 w 18527395"/>
              <a:gd name="T2" fmla="*/ 0 60000 65536"/>
              <a:gd name="T3" fmla="*/ 0 60000 65536"/>
              <a:gd name="T4" fmla="*/ 0 w 18527395"/>
              <a:gd name="T5" fmla="*/ 18527395 w 18527395"/>
            </a:gdLst>
            <a:ahLst/>
            <a:cxnLst>
              <a:cxn ang="T2">
                <a:pos x="T0" y="0"/>
              </a:cxn>
              <a:cxn ang="T3">
                <a:pos x="T1" y="0"/>
              </a:cxn>
            </a:cxnLst>
            <a:rect l="T4" t="0" r="T5" b="0"/>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198" name="object 6"/>
          <p:cNvSpPr>
            <a:spLocks/>
          </p:cNvSpPr>
          <p:nvPr/>
        </p:nvSpPr>
        <p:spPr bwMode="auto">
          <a:xfrm>
            <a:off x="2982913" y="712788"/>
            <a:ext cx="57150" cy="57150"/>
          </a:xfrm>
          <a:custGeom>
            <a:avLst/>
            <a:gdLst>
              <a:gd name="T0" fmla="*/ 33288 w 56514"/>
              <a:gd name="T1" fmla="*/ 0 h 56515"/>
              <a:gd name="T2" fmla="*/ 20345 w 56514"/>
              <a:gd name="T3" fmla="*/ 2610 h 56515"/>
              <a:gd name="T4" fmla="*/ 9761 w 56514"/>
              <a:gd name="T5" fmla="*/ 9729 h 56515"/>
              <a:gd name="T6" fmla="*/ 2620 w 56514"/>
              <a:gd name="T7" fmla="*/ 20287 h 56515"/>
              <a:gd name="T8" fmla="*/ 0 w 56514"/>
              <a:gd name="T9" fmla="*/ 33219 h 56515"/>
              <a:gd name="T10" fmla="*/ 2620 w 56514"/>
              <a:gd name="T11" fmla="*/ 46162 h 56515"/>
              <a:gd name="T12" fmla="*/ 9761 w 56514"/>
              <a:gd name="T13" fmla="*/ 56741 h 56515"/>
              <a:gd name="T14" fmla="*/ 20345 w 56514"/>
              <a:gd name="T15" fmla="*/ 63881 h 56515"/>
              <a:gd name="T16" fmla="*/ 33288 w 56514"/>
              <a:gd name="T17" fmla="*/ 66502 h 56515"/>
              <a:gd name="T18" fmla="*/ 46213 w 56514"/>
              <a:gd name="T19" fmla="*/ 63881 h 56515"/>
              <a:gd name="T20" fmla="*/ 49444 w 56514"/>
              <a:gd name="T21" fmla="*/ 61696 h 56515"/>
              <a:gd name="T22" fmla="*/ 33288 w 56514"/>
              <a:gd name="T23" fmla="*/ 61696 h 56515"/>
              <a:gd name="T24" fmla="*/ 22193 w 56514"/>
              <a:gd name="T25" fmla="*/ 59455 h 56515"/>
              <a:gd name="T26" fmla="*/ 13139 w 56514"/>
              <a:gd name="T27" fmla="*/ 53345 h 56515"/>
              <a:gd name="T28" fmla="*/ 7040 w 56514"/>
              <a:gd name="T29" fmla="*/ 44291 h 56515"/>
              <a:gd name="T30" fmla="*/ 4804 w 56514"/>
              <a:gd name="T31" fmla="*/ 33219 h 56515"/>
              <a:gd name="T32" fmla="*/ 7040 w 56514"/>
              <a:gd name="T33" fmla="*/ 22138 h 56515"/>
              <a:gd name="T34" fmla="*/ 13139 w 56514"/>
              <a:gd name="T35" fmla="*/ 13068 h 56515"/>
              <a:gd name="T36" fmla="*/ 22193 w 56514"/>
              <a:gd name="T37" fmla="*/ 6941 h 56515"/>
              <a:gd name="T38" fmla="*/ 33288 w 56514"/>
              <a:gd name="T39" fmla="*/ 4693 h 56515"/>
              <a:gd name="T40" fmla="*/ 49305 w 56514"/>
              <a:gd name="T41" fmla="*/ 4693 h 56515"/>
              <a:gd name="T42" fmla="*/ 46213 w 56514"/>
              <a:gd name="T43" fmla="*/ 2610 h 56515"/>
              <a:gd name="T44" fmla="*/ 33288 w 56514"/>
              <a:gd name="T45" fmla="*/ 0 h 56515"/>
              <a:gd name="T46" fmla="*/ 49305 w 56514"/>
              <a:gd name="T47" fmla="*/ 4693 h 56515"/>
              <a:gd name="T48" fmla="*/ 33288 w 56514"/>
              <a:gd name="T49" fmla="*/ 4693 h 56515"/>
              <a:gd name="T50" fmla="*/ 44387 w 56514"/>
              <a:gd name="T51" fmla="*/ 6941 h 56515"/>
              <a:gd name="T52" fmla="*/ 53440 w 56514"/>
              <a:gd name="T53" fmla="*/ 13068 h 56515"/>
              <a:gd name="T54" fmla="*/ 59540 w 56514"/>
              <a:gd name="T55" fmla="*/ 22138 h 56515"/>
              <a:gd name="T56" fmla="*/ 61775 w 56514"/>
              <a:gd name="T57" fmla="*/ 33219 h 56515"/>
              <a:gd name="T58" fmla="*/ 59540 w 56514"/>
              <a:gd name="T59" fmla="*/ 44291 h 56515"/>
              <a:gd name="T60" fmla="*/ 53440 w 56514"/>
              <a:gd name="T61" fmla="*/ 53345 h 56515"/>
              <a:gd name="T62" fmla="*/ 44387 w 56514"/>
              <a:gd name="T63" fmla="*/ 59455 h 56515"/>
              <a:gd name="T64" fmla="*/ 33288 w 56514"/>
              <a:gd name="T65" fmla="*/ 61696 h 56515"/>
              <a:gd name="T66" fmla="*/ 49444 w 56514"/>
              <a:gd name="T67" fmla="*/ 61696 h 56515"/>
              <a:gd name="T68" fmla="*/ 56778 w 56514"/>
              <a:gd name="T69" fmla="*/ 56741 h 56515"/>
              <a:gd name="T70" fmla="*/ 63913 w 56514"/>
              <a:gd name="T71" fmla="*/ 46162 h 56515"/>
              <a:gd name="T72" fmla="*/ 66529 w 56514"/>
              <a:gd name="T73" fmla="*/ 33219 h 56515"/>
              <a:gd name="T74" fmla="*/ 63913 w 56514"/>
              <a:gd name="T75" fmla="*/ 20287 h 56515"/>
              <a:gd name="T76" fmla="*/ 56778 w 56514"/>
              <a:gd name="T77" fmla="*/ 9729 h 56515"/>
              <a:gd name="T78" fmla="*/ 49305 w 56514"/>
              <a:gd name="T79" fmla="*/ 4693 h 5651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514"/>
              <a:gd name="T121" fmla="*/ 0 h 56515"/>
              <a:gd name="T122" fmla="*/ 56514 w 56514"/>
              <a:gd name="T123" fmla="*/ 56515 h 5651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514" h="56515">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8199" name="object 7"/>
          <p:cNvSpPr>
            <a:spLocks/>
          </p:cNvSpPr>
          <p:nvPr/>
        </p:nvSpPr>
        <p:spPr bwMode="auto">
          <a:xfrm>
            <a:off x="2998788" y="725488"/>
            <a:ext cx="25400" cy="31750"/>
          </a:xfrm>
          <a:custGeom>
            <a:avLst/>
            <a:gdLst>
              <a:gd name="T0" fmla="*/ 11999 w 25400"/>
              <a:gd name="T1" fmla="*/ 0 h 31750"/>
              <a:gd name="T2" fmla="*/ 0 w 25400"/>
              <a:gd name="T3" fmla="*/ 0 h 31750"/>
              <a:gd name="T4" fmla="*/ 0 w 25400"/>
              <a:gd name="T5" fmla="*/ 31423 h 31750"/>
              <a:gd name="T6" fmla="*/ 5675 w 25400"/>
              <a:gd name="T7" fmla="*/ 31423 h 31750"/>
              <a:gd name="T8" fmla="*/ 5675 w 25400"/>
              <a:gd name="T9" fmla="*/ 18292 h 31750"/>
              <a:gd name="T10" fmla="*/ 16472 w 25400"/>
              <a:gd name="T11" fmla="*/ 18292 h 31750"/>
              <a:gd name="T12" fmla="*/ 15633 w 25400"/>
              <a:gd name="T13" fmla="*/ 17570 h 31750"/>
              <a:gd name="T14" fmla="*/ 21266 w 25400"/>
              <a:gd name="T15" fmla="*/ 14669 h 31750"/>
              <a:gd name="T16" fmla="*/ 21701 w 25400"/>
              <a:gd name="T17" fmla="*/ 13277 h 31750"/>
              <a:gd name="T18" fmla="*/ 5675 w 25400"/>
              <a:gd name="T19" fmla="*/ 13277 h 31750"/>
              <a:gd name="T20" fmla="*/ 5675 w 25400"/>
              <a:gd name="T21" fmla="*/ 5329 h 31750"/>
              <a:gd name="T22" fmla="*/ 22239 w 25400"/>
              <a:gd name="T23" fmla="*/ 5329 h 31750"/>
              <a:gd name="T24" fmla="*/ 21884 w 25400"/>
              <a:gd name="T25" fmla="*/ 3863 h 31750"/>
              <a:gd name="T26" fmla="*/ 18564 w 25400"/>
              <a:gd name="T27" fmla="*/ 848 h 31750"/>
              <a:gd name="T28" fmla="*/ 11999 w 25400"/>
              <a:gd name="T29" fmla="*/ 0 h 31750"/>
              <a:gd name="T30" fmla="*/ 16472 w 25400"/>
              <a:gd name="T31" fmla="*/ 18292 h 31750"/>
              <a:gd name="T32" fmla="*/ 6837 w 25400"/>
              <a:gd name="T33" fmla="*/ 18292 h 31750"/>
              <a:gd name="T34" fmla="*/ 9727 w 25400"/>
              <a:gd name="T35" fmla="*/ 18680 h 31750"/>
              <a:gd name="T36" fmla="*/ 11465 w 25400"/>
              <a:gd name="T37" fmla="*/ 19999 h 31750"/>
              <a:gd name="T38" fmla="*/ 14470 w 25400"/>
              <a:gd name="T39" fmla="*/ 24596 h 31750"/>
              <a:gd name="T40" fmla="*/ 18564 w 25400"/>
              <a:gd name="T41" fmla="*/ 31423 h 31750"/>
              <a:gd name="T42" fmla="*/ 25402 w 25400"/>
              <a:gd name="T43" fmla="*/ 31423 h 31750"/>
              <a:gd name="T44" fmla="*/ 21967 w 25400"/>
              <a:gd name="T45" fmla="*/ 25318 h 31750"/>
              <a:gd name="T46" fmla="*/ 18721 w 25400"/>
              <a:gd name="T47" fmla="*/ 20229 h 31750"/>
              <a:gd name="T48" fmla="*/ 16472 w 25400"/>
              <a:gd name="T49" fmla="*/ 18292 h 31750"/>
              <a:gd name="T50" fmla="*/ 22239 w 25400"/>
              <a:gd name="T51" fmla="*/ 5329 h 31750"/>
              <a:gd name="T52" fmla="*/ 10156 w 25400"/>
              <a:gd name="T53" fmla="*/ 5329 h 31750"/>
              <a:gd name="T54" fmla="*/ 14324 w 25400"/>
              <a:gd name="T55" fmla="*/ 5444 h 31750"/>
              <a:gd name="T56" fmla="*/ 16449 w 25400"/>
              <a:gd name="T57" fmla="*/ 6638 h 31750"/>
              <a:gd name="T58" fmla="*/ 17224 w 25400"/>
              <a:gd name="T59" fmla="*/ 9224 h 31750"/>
              <a:gd name="T60" fmla="*/ 16638 w 25400"/>
              <a:gd name="T61" fmla="*/ 11580 h 31750"/>
              <a:gd name="T62" fmla="*/ 15057 w 25400"/>
              <a:gd name="T63" fmla="*/ 12889 h 31750"/>
              <a:gd name="T64" fmla="*/ 9926 w 25400"/>
              <a:gd name="T65" fmla="*/ 13277 h 31750"/>
              <a:gd name="T66" fmla="*/ 21701 w 25400"/>
              <a:gd name="T67" fmla="*/ 13277 h 31750"/>
              <a:gd name="T68" fmla="*/ 23088 w 25400"/>
              <a:gd name="T69" fmla="*/ 8837 h 31750"/>
              <a:gd name="T70" fmla="*/ 22239 w 25400"/>
              <a:gd name="T71" fmla="*/ 5329 h 317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5400"/>
              <a:gd name="T109" fmla="*/ 0 h 31750"/>
              <a:gd name="T110" fmla="*/ 25400 w 25400"/>
              <a:gd name="T111" fmla="*/ 31750 h 3175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5400" h="3175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6562" t="32423" r="27734" b="27734"/>
          <a:stretch/>
        </p:blipFill>
        <p:spPr>
          <a:xfrm>
            <a:off x="222250" y="5984"/>
            <a:ext cx="3505200" cy="1527908"/>
          </a:xfrm>
          <a:prstGeom prst="rect">
            <a:avLst/>
          </a:prstGeom>
        </p:spPr>
      </p:pic>
      <p:sp>
        <p:nvSpPr>
          <p:cNvPr id="2" name="Rectangle 1"/>
          <p:cNvSpPr/>
          <p:nvPr/>
        </p:nvSpPr>
        <p:spPr>
          <a:xfrm>
            <a:off x="888730" y="1860049"/>
            <a:ext cx="9315720" cy="1107996"/>
          </a:xfrm>
          <a:prstGeom prst="rect">
            <a:avLst/>
          </a:prstGeom>
        </p:spPr>
        <p:txBody>
          <a:bodyPr wrap="square">
            <a:spAutoFit/>
          </a:bodyPr>
          <a:lstStyle/>
          <a:p>
            <a:r>
              <a:rPr lang="en-IN" sz="6600" b="1" dirty="0" smtClean="0">
                <a:solidFill>
                  <a:schemeClr val="tx1">
                    <a:lumMod val="95000"/>
                  </a:schemeClr>
                </a:solidFill>
              </a:rPr>
              <a:t>Meet Our Team page</a:t>
            </a:r>
            <a:endParaRPr lang="en-IN" sz="1400"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1977" t="10416" r="2563" b="11459"/>
          <a:stretch/>
        </p:blipFill>
        <p:spPr>
          <a:xfrm>
            <a:off x="2051050" y="3294202"/>
            <a:ext cx="15925800" cy="7327822"/>
          </a:xfrm>
          <a:prstGeom prst="rect">
            <a:avLst/>
          </a:prstGeom>
        </p:spPr>
      </p:pic>
    </p:spTree>
    <p:extLst>
      <p:ext uri="{BB962C8B-B14F-4D97-AF65-F5344CB8AC3E}">
        <p14:creationId xmlns:p14="http://schemas.microsoft.com/office/powerpoint/2010/main" val="38819561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object 4"/>
          <p:cNvSpPr>
            <a:spLocks/>
          </p:cNvSpPr>
          <p:nvPr/>
        </p:nvSpPr>
        <p:spPr bwMode="auto">
          <a:xfrm>
            <a:off x="908050" y="1692275"/>
            <a:ext cx="18527712" cy="0"/>
          </a:xfrm>
          <a:custGeom>
            <a:avLst/>
            <a:gdLst>
              <a:gd name="T0" fmla="*/ 0 w 18527395"/>
              <a:gd name="T1" fmla="*/ 18531623 w 18527395"/>
              <a:gd name="T2" fmla="*/ 0 60000 65536"/>
              <a:gd name="T3" fmla="*/ 0 60000 65536"/>
              <a:gd name="T4" fmla="*/ 0 w 18527395"/>
              <a:gd name="T5" fmla="*/ 18527395 w 18527395"/>
            </a:gdLst>
            <a:ahLst/>
            <a:cxnLst>
              <a:cxn ang="T2">
                <a:pos x="T0" y="0"/>
              </a:cxn>
              <a:cxn ang="T3">
                <a:pos x="T1" y="0"/>
              </a:cxn>
            </a:cxnLst>
            <a:rect l="T4" t="0" r="T5" b="0"/>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198" name="object 6"/>
          <p:cNvSpPr>
            <a:spLocks/>
          </p:cNvSpPr>
          <p:nvPr/>
        </p:nvSpPr>
        <p:spPr bwMode="auto">
          <a:xfrm>
            <a:off x="2982913" y="712788"/>
            <a:ext cx="57150" cy="57150"/>
          </a:xfrm>
          <a:custGeom>
            <a:avLst/>
            <a:gdLst>
              <a:gd name="T0" fmla="*/ 33288 w 56514"/>
              <a:gd name="T1" fmla="*/ 0 h 56515"/>
              <a:gd name="T2" fmla="*/ 20345 w 56514"/>
              <a:gd name="T3" fmla="*/ 2610 h 56515"/>
              <a:gd name="T4" fmla="*/ 9761 w 56514"/>
              <a:gd name="T5" fmla="*/ 9729 h 56515"/>
              <a:gd name="T6" fmla="*/ 2620 w 56514"/>
              <a:gd name="T7" fmla="*/ 20287 h 56515"/>
              <a:gd name="T8" fmla="*/ 0 w 56514"/>
              <a:gd name="T9" fmla="*/ 33219 h 56515"/>
              <a:gd name="T10" fmla="*/ 2620 w 56514"/>
              <a:gd name="T11" fmla="*/ 46162 h 56515"/>
              <a:gd name="T12" fmla="*/ 9761 w 56514"/>
              <a:gd name="T13" fmla="*/ 56741 h 56515"/>
              <a:gd name="T14" fmla="*/ 20345 w 56514"/>
              <a:gd name="T15" fmla="*/ 63881 h 56515"/>
              <a:gd name="T16" fmla="*/ 33288 w 56514"/>
              <a:gd name="T17" fmla="*/ 66502 h 56515"/>
              <a:gd name="T18" fmla="*/ 46213 w 56514"/>
              <a:gd name="T19" fmla="*/ 63881 h 56515"/>
              <a:gd name="T20" fmla="*/ 49444 w 56514"/>
              <a:gd name="T21" fmla="*/ 61696 h 56515"/>
              <a:gd name="T22" fmla="*/ 33288 w 56514"/>
              <a:gd name="T23" fmla="*/ 61696 h 56515"/>
              <a:gd name="T24" fmla="*/ 22193 w 56514"/>
              <a:gd name="T25" fmla="*/ 59455 h 56515"/>
              <a:gd name="T26" fmla="*/ 13139 w 56514"/>
              <a:gd name="T27" fmla="*/ 53345 h 56515"/>
              <a:gd name="T28" fmla="*/ 7040 w 56514"/>
              <a:gd name="T29" fmla="*/ 44291 h 56515"/>
              <a:gd name="T30" fmla="*/ 4804 w 56514"/>
              <a:gd name="T31" fmla="*/ 33219 h 56515"/>
              <a:gd name="T32" fmla="*/ 7040 w 56514"/>
              <a:gd name="T33" fmla="*/ 22138 h 56515"/>
              <a:gd name="T34" fmla="*/ 13139 w 56514"/>
              <a:gd name="T35" fmla="*/ 13068 h 56515"/>
              <a:gd name="T36" fmla="*/ 22193 w 56514"/>
              <a:gd name="T37" fmla="*/ 6941 h 56515"/>
              <a:gd name="T38" fmla="*/ 33288 w 56514"/>
              <a:gd name="T39" fmla="*/ 4693 h 56515"/>
              <a:gd name="T40" fmla="*/ 49305 w 56514"/>
              <a:gd name="T41" fmla="*/ 4693 h 56515"/>
              <a:gd name="T42" fmla="*/ 46213 w 56514"/>
              <a:gd name="T43" fmla="*/ 2610 h 56515"/>
              <a:gd name="T44" fmla="*/ 33288 w 56514"/>
              <a:gd name="T45" fmla="*/ 0 h 56515"/>
              <a:gd name="T46" fmla="*/ 49305 w 56514"/>
              <a:gd name="T47" fmla="*/ 4693 h 56515"/>
              <a:gd name="T48" fmla="*/ 33288 w 56514"/>
              <a:gd name="T49" fmla="*/ 4693 h 56515"/>
              <a:gd name="T50" fmla="*/ 44387 w 56514"/>
              <a:gd name="T51" fmla="*/ 6941 h 56515"/>
              <a:gd name="T52" fmla="*/ 53440 w 56514"/>
              <a:gd name="T53" fmla="*/ 13068 h 56515"/>
              <a:gd name="T54" fmla="*/ 59540 w 56514"/>
              <a:gd name="T55" fmla="*/ 22138 h 56515"/>
              <a:gd name="T56" fmla="*/ 61775 w 56514"/>
              <a:gd name="T57" fmla="*/ 33219 h 56515"/>
              <a:gd name="T58" fmla="*/ 59540 w 56514"/>
              <a:gd name="T59" fmla="*/ 44291 h 56515"/>
              <a:gd name="T60" fmla="*/ 53440 w 56514"/>
              <a:gd name="T61" fmla="*/ 53345 h 56515"/>
              <a:gd name="T62" fmla="*/ 44387 w 56514"/>
              <a:gd name="T63" fmla="*/ 59455 h 56515"/>
              <a:gd name="T64" fmla="*/ 33288 w 56514"/>
              <a:gd name="T65" fmla="*/ 61696 h 56515"/>
              <a:gd name="T66" fmla="*/ 49444 w 56514"/>
              <a:gd name="T67" fmla="*/ 61696 h 56515"/>
              <a:gd name="T68" fmla="*/ 56778 w 56514"/>
              <a:gd name="T69" fmla="*/ 56741 h 56515"/>
              <a:gd name="T70" fmla="*/ 63913 w 56514"/>
              <a:gd name="T71" fmla="*/ 46162 h 56515"/>
              <a:gd name="T72" fmla="*/ 66529 w 56514"/>
              <a:gd name="T73" fmla="*/ 33219 h 56515"/>
              <a:gd name="T74" fmla="*/ 63913 w 56514"/>
              <a:gd name="T75" fmla="*/ 20287 h 56515"/>
              <a:gd name="T76" fmla="*/ 56778 w 56514"/>
              <a:gd name="T77" fmla="*/ 9729 h 56515"/>
              <a:gd name="T78" fmla="*/ 49305 w 56514"/>
              <a:gd name="T79" fmla="*/ 4693 h 5651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514"/>
              <a:gd name="T121" fmla="*/ 0 h 56515"/>
              <a:gd name="T122" fmla="*/ 56514 w 56514"/>
              <a:gd name="T123" fmla="*/ 56515 h 5651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514" h="56515">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8199" name="object 7"/>
          <p:cNvSpPr>
            <a:spLocks/>
          </p:cNvSpPr>
          <p:nvPr/>
        </p:nvSpPr>
        <p:spPr bwMode="auto">
          <a:xfrm>
            <a:off x="2998788" y="725488"/>
            <a:ext cx="25400" cy="31750"/>
          </a:xfrm>
          <a:custGeom>
            <a:avLst/>
            <a:gdLst>
              <a:gd name="T0" fmla="*/ 11999 w 25400"/>
              <a:gd name="T1" fmla="*/ 0 h 31750"/>
              <a:gd name="T2" fmla="*/ 0 w 25400"/>
              <a:gd name="T3" fmla="*/ 0 h 31750"/>
              <a:gd name="T4" fmla="*/ 0 w 25400"/>
              <a:gd name="T5" fmla="*/ 31423 h 31750"/>
              <a:gd name="T6" fmla="*/ 5675 w 25400"/>
              <a:gd name="T7" fmla="*/ 31423 h 31750"/>
              <a:gd name="T8" fmla="*/ 5675 w 25400"/>
              <a:gd name="T9" fmla="*/ 18292 h 31750"/>
              <a:gd name="T10" fmla="*/ 16472 w 25400"/>
              <a:gd name="T11" fmla="*/ 18292 h 31750"/>
              <a:gd name="T12" fmla="*/ 15633 w 25400"/>
              <a:gd name="T13" fmla="*/ 17570 h 31750"/>
              <a:gd name="T14" fmla="*/ 21266 w 25400"/>
              <a:gd name="T15" fmla="*/ 14669 h 31750"/>
              <a:gd name="T16" fmla="*/ 21701 w 25400"/>
              <a:gd name="T17" fmla="*/ 13277 h 31750"/>
              <a:gd name="T18" fmla="*/ 5675 w 25400"/>
              <a:gd name="T19" fmla="*/ 13277 h 31750"/>
              <a:gd name="T20" fmla="*/ 5675 w 25400"/>
              <a:gd name="T21" fmla="*/ 5329 h 31750"/>
              <a:gd name="T22" fmla="*/ 22239 w 25400"/>
              <a:gd name="T23" fmla="*/ 5329 h 31750"/>
              <a:gd name="T24" fmla="*/ 21884 w 25400"/>
              <a:gd name="T25" fmla="*/ 3863 h 31750"/>
              <a:gd name="T26" fmla="*/ 18564 w 25400"/>
              <a:gd name="T27" fmla="*/ 848 h 31750"/>
              <a:gd name="T28" fmla="*/ 11999 w 25400"/>
              <a:gd name="T29" fmla="*/ 0 h 31750"/>
              <a:gd name="T30" fmla="*/ 16472 w 25400"/>
              <a:gd name="T31" fmla="*/ 18292 h 31750"/>
              <a:gd name="T32" fmla="*/ 6837 w 25400"/>
              <a:gd name="T33" fmla="*/ 18292 h 31750"/>
              <a:gd name="T34" fmla="*/ 9727 w 25400"/>
              <a:gd name="T35" fmla="*/ 18680 h 31750"/>
              <a:gd name="T36" fmla="*/ 11465 w 25400"/>
              <a:gd name="T37" fmla="*/ 19999 h 31750"/>
              <a:gd name="T38" fmla="*/ 14470 w 25400"/>
              <a:gd name="T39" fmla="*/ 24596 h 31750"/>
              <a:gd name="T40" fmla="*/ 18564 w 25400"/>
              <a:gd name="T41" fmla="*/ 31423 h 31750"/>
              <a:gd name="T42" fmla="*/ 25402 w 25400"/>
              <a:gd name="T43" fmla="*/ 31423 h 31750"/>
              <a:gd name="T44" fmla="*/ 21967 w 25400"/>
              <a:gd name="T45" fmla="*/ 25318 h 31750"/>
              <a:gd name="T46" fmla="*/ 18721 w 25400"/>
              <a:gd name="T47" fmla="*/ 20229 h 31750"/>
              <a:gd name="T48" fmla="*/ 16472 w 25400"/>
              <a:gd name="T49" fmla="*/ 18292 h 31750"/>
              <a:gd name="T50" fmla="*/ 22239 w 25400"/>
              <a:gd name="T51" fmla="*/ 5329 h 31750"/>
              <a:gd name="T52" fmla="*/ 10156 w 25400"/>
              <a:gd name="T53" fmla="*/ 5329 h 31750"/>
              <a:gd name="T54" fmla="*/ 14324 w 25400"/>
              <a:gd name="T55" fmla="*/ 5444 h 31750"/>
              <a:gd name="T56" fmla="*/ 16449 w 25400"/>
              <a:gd name="T57" fmla="*/ 6638 h 31750"/>
              <a:gd name="T58" fmla="*/ 17224 w 25400"/>
              <a:gd name="T59" fmla="*/ 9224 h 31750"/>
              <a:gd name="T60" fmla="*/ 16638 w 25400"/>
              <a:gd name="T61" fmla="*/ 11580 h 31750"/>
              <a:gd name="T62" fmla="*/ 15057 w 25400"/>
              <a:gd name="T63" fmla="*/ 12889 h 31750"/>
              <a:gd name="T64" fmla="*/ 9926 w 25400"/>
              <a:gd name="T65" fmla="*/ 13277 h 31750"/>
              <a:gd name="T66" fmla="*/ 21701 w 25400"/>
              <a:gd name="T67" fmla="*/ 13277 h 31750"/>
              <a:gd name="T68" fmla="*/ 23088 w 25400"/>
              <a:gd name="T69" fmla="*/ 8837 h 31750"/>
              <a:gd name="T70" fmla="*/ 22239 w 25400"/>
              <a:gd name="T71" fmla="*/ 5329 h 317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5400"/>
              <a:gd name="T109" fmla="*/ 0 h 31750"/>
              <a:gd name="T110" fmla="*/ 25400 w 25400"/>
              <a:gd name="T111" fmla="*/ 31750 h 3175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5400" h="3175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6562" t="32423" r="27734" b="27734"/>
          <a:stretch/>
        </p:blipFill>
        <p:spPr>
          <a:xfrm>
            <a:off x="222250" y="5984"/>
            <a:ext cx="3505200" cy="1527908"/>
          </a:xfrm>
          <a:prstGeom prst="rect">
            <a:avLst/>
          </a:prstGeom>
        </p:spPr>
      </p:pic>
      <p:sp>
        <p:nvSpPr>
          <p:cNvPr id="2" name="Rectangle 1"/>
          <p:cNvSpPr/>
          <p:nvPr/>
        </p:nvSpPr>
        <p:spPr>
          <a:xfrm>
            <a:off x="888730" y="1860049"/>
            <a:ext cx="6801120" cy="1107996"/>
          </a:xfrm>
          <a:prstGeom prst="rect">
            <a:avLst/>
          </a:prstGeom>
        </p:spPr>
        <p:txBody>
          <a:bodyPr wrap="square">
            <a:spAutoFit/>
          </a:bodyPr>
          <a:lstStyle/>
          <a:p>
            <a:r>
              <a:rPr lang="en-IN" sz="6600" b="1" dirty="0" smtClean="0">
                <a:solidFill>
                  <a:schemeClr val="tx1">
                    <a:lumMod val="95000"/>
                  </a:schemeClr>
                </a:solidFill>
              </a:rPr>
              <a:t>Services page</a:t>
            </a:r>
            <a:endParaRPr lang="en-IN" sz="140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44792"/>
          <a:stretch/>
        </p:blipFill>
        <p:spPr>
          <a:xfrm>
            <a:off x="3040063" y="4206875"/>
            <a:ext cx="14729604" cy="4572000"/>
          </a:xfrm>
          <a:prstGeom prst="rect">
            <a:avLst/>
          </a:prstGeom>
        </p:spPr>
      </p:pic>
    </p:spTree>
    <p:extLst>
      <p:ext uri="{BB962C8B-B14F-4D97-AF65-F5344CB8AC3E}">
        <p14:creationId xmlns:p14="http://schemas.microsoft.com/office/powerpoint/2010/main" val="7986504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object 4"/>
          <p:cNvSpPr>
            <a:spLocks/>
          </p:cNvSpPr>
          <p:nvPr/>
        </p:nvSpPr>
        <p:spPr bwMode="auto">
          <a:xfrm>
            <a:off x="908050" y="1692275"/>
            <a:ext cx="18527712" cy="0"/>
          </a:xfrm>
          <a:custGeom>
            <a:avLst/>
            <a:gdLst>
              <a:gd name="T0" fmla="*/ 0 w 18527395"/>
              <a:gd name="T1" fmla="*/ 18531623 w 18527395"/>
              <a:gd name="T2" fmla="*/ 0 60000 65536"/>
              <a:gd name="T3" fmla="*/ 0 60000 65536"/>
              <a:gd name="T4" fmla="*/ 0 w 18527395"/>
              <a:gd name="T5" fmla="*/ 18527395 w 18527395"/>
            </a:gdLst>
            <a:ahLst/>
            <a:cxnLst>
              <a:cxn ang="T2">
                <a:pos x="T0" y="0"/>
              </a:cxn>
              <a:cxn ang="T3">
                <a:pos x="T1" y="0"/>
              </a:cxn>
            </a:cxnLst>
            <a:rect l="T4" t="0" r="T5" b="0"/>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198" name="object 6"/>
          <p:cNvSpPr>
            <a:spLocks/>
          </p:cNvSpPr>
          <p:nvPr/>
        </p:nvSpPr>
        <p:spPr bwMode="auto">
          <a:xfrm>
            <a:off x="2982913" y="712788"/>
            <a:ext cx="57150" cy="57150"/>
          </a:xfrm>
          <a:custGeom>
            <a:avLst/>
            <a:gdLst>
              <a:gd name="T0" fmla="*/ 33288 w 56514"/>
              <a:gd name="T1" fmla="*/ 0 h 56515"/>
              <a:gd name="T2" fmla="*/ 20345 w 56514"/>
              <a:gd name="T3" fmla="*/ 2610 h 56515"/>
              <a:gd name="T4" fmla="*/ 9761 w 56514"/>
              <a:gd name="T5" fmla="*/ 9729 h 56515"/>
              <a:gd name="T6" fmla="*/ 2620 w 56514"/>
              <a:gd name="T7" fmla="*/ 20287 h 56515"/>
              <a:gd name="T8" fmla="*/ 0 w 56514"/>
              <a:gd name="T9" fmla="*/ 33219 h 56515"/>
              <a:gd name="T10" fmla="*/ 2620 w 56514"/>
              <a:gd name="T11" fmla="*/ 46162 h 56515"/>
              <a:gd name="T12" fmla="*/ 9761 w 56514"/>
              <a:gd name="T13" fmla="*/ 56741 h 56515"/>
              <a:gd name="T14" fmla="*/ 20345 w 56514"/>
              <a:gd name="T15" fmla="*/ 63881 h 56515"/>
              <a:gd name="T16" fmla="*/ 33288 w 56514"/>
              <a:gd name="T17" fmla="*/ 66502 h 56515"/>
              <a:gd name="T18" fmla="*/ 46213 w 56514"/>
              <a:gd name="T19" fmla="*/ 63881 h 56515"/>
              <a:gd name="T20" fmla="*/ 49444 w 56514"/>
              <a:gd name="T21" fmla="*/ 61696 h 56515"/>
              <a:gd name="T22" fmla="*/ 33288 w 56514"/>
              <a:gd name="T23" fmla="*/ 61696 h 56515"/>
              <a:gd name="T24" fmla="*/ 22193 w 56514"/>
              <a:gd name="T25" fmla="*/ 59455 h 56515"/>
              <a:gd name="T26" fmla="*/ 13139 w 56514"/>
              <a:gd name="T27" fmla="*/ 53345 h 56515"/>
              <a:gd name="T28" fmla="*/ 7040 w 56514"/>
              <a:gd name="T29" fmla="*/ 44291 h 56515"/>
              <a:gd name="T30" fmla="*/ 4804 w 56514"/>
              <a:gd name="T31" fmla="*/ 33219 h 56515"/>
              <a:gd name="T32" fmla="*/ 7040 w 56514"/>
              <a:gd name="T33" fmla="*/ 22138 h 56515"/>
              <a:gd name="T34" fmla="*/ 13139 w 56514"/>
              <a:gd name="T35" fmla="*/ 13068 h 56515"/>
              <a:gd name="T36" fmla="*/ 22193 w 56514"/>
              <a:gd name="T37" fmla="*/ 6941 h 56515"/>
              <a:gd name="T38" fmla="*/ 33288 w 56514"/>
              <a:gd name="T39" fmla="*/ 4693 h 56515"/>
              <a:gd name="T40" fmla="*/ 49305 w 56514"/>
              <a:gd name="T41" fmla="*/ 4693 h 56515"/>
              <a:gd name="T42" fmla="*/ 46213 w 56514"/>
              <a:gd name="T43" fmla="*/ 2610 h 56515"/>
              <a:gd name="T44" fmla="*/ 33288 w 56514"/>
              <a:gd name="T45" fmla="*/ 0 h 56515"/>
              <a:gd name="T46" fmla="*/ 49305 w 56514"/>
              <a:gd name="T47" fmla="*/ 4693 h 56515"/>
              <a:gd name="T48" fmla="*/ 33288 w 56514"/>
              <a:gd name="T49" fmla="*/ 4693 h 56515"/>
              <a:gd name="T50" fmla="*/ 44387 w 56514"/>
              <a:gd name="T51" fmla="*/ 6941 h 56515"/>
              <a:gd name="T52" fmla="*/ 53440 w 56514"/>
              <a:gd name="T53" fmla="*/ 13068 h 56515"/>
              <a:gd name="T54" fmla="*/ 59540 w 56514"/>
              <a:gd name="T55" fmla="*/ 22138 h 56515"/>
              <a:gd name="T56" fmla="*/ 61775 w 56514"/>
              <a:gd name="T57" fmla="*/ 33219 h 56515"/>
              <a:gd name="T58" fmla="*/ 59540 w 56514"/>
              <a:gd name="T59" fmla="*/ 44291 h 56515"/>
              <a:gd name="T60" fmla="*/ 53440 w 56514"/>
              <a:gd name="T61" fmla="*/ 53345 h 56515"/>
              <a:gd name="T62" fmla="*/ 44387 w 56514"/>
              <a:gd name="T63" fmla="*/ 59455 h 56515"/>
              <a:gd name="T64" fmla="*/ 33288 w 56514"/>
              <a:gd name="T65" fmla="*/ 61696 h 56515"/>
              <a:gd name="T66" fmla="*/ 49444 w 56514"/>
              <a:gd name="T67" fmla="*/ 61696 h 56515"/>
              <a:gd name="T68" fmla="*/ 56778 w 56514"/>
              <a:gd name="T69" fmla="*/ 56741 h 56515"/>
              <a:gd name="T70" fmla="*/ 63913 w 56514"/>
              <a:gd name="T71" fmla="*/ 46162 h 56515"/>
              <a:gd name="T72" fmla="*/ 66529 w 56514"/>
              <a:gd name="T73" fmla="*/ 33219 h 56515"/>
              <a:gd name="T74" fmla="*/ 63913 w 56514"/>
              <a:gd name="T75" fmla="*/ 20287 h 56515"/>
              <a:gd name="T76" fmla="*/ 56778 w 56514"/>
              <a:gd name="T77" fmla="*/ 9729 h 56515"/>
              <a:gd name="T78" fmla="*/ 49305 w 56514"/>
              <a:gd name="T79" fmla="*/ 4693 h 5651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514"/>
              <a:gd name="T121" fmla="*/ 0 h 56515"/>
              <a:gd name="T122" fmla="*/ 56514 w 56514"/>
              <a:gd name="T123" fmla="*/ 56515 h 5651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514" h="56515">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8199" name="object 7"/>
          <p:cNvSpPr>
            <a:spLocks/>
          </p:cNvSpPr>
          <p:nvPr/>
        </p:nvSpPr>
        <p:spPr bwMode="auto">
          <a:xfrm>
            <a:off x="2998788" y="725488"/>
            <a:ext cx="25400" cy="31750"/>
          </a:xfrm>
          <a:custGeom>
            <a:avLst/>
            <a:gdLst>
              <a:gd name="T0" fmla="*/ 11999 w 25400"/>
              <a:gd name="T1" fmla="*/ 0 h 31750"/>
              <a:gd name="T2" fmla="*/ 0 w 25400"/>
              <a:gd name="T3" fmla="*/ 0 h 31750"/>
              <a:gd name="T4" fmla="*/ 0 w 25400"/>
              <a:gd name="T5" fmla="*/ 31423 h 31750"/>
              <a:gd name="T6" fmla="*/ 5675 w 25400"/>
              <a:gd name="T7" fmla="*/ 31423 h 31750"/>
              <a:gd name="T8" fmla="*/ 5675 w 25400"/>
              <a:gd name="T9" fmla="*/ 18292 h 31750"/>
              <a:gd name="T10" fmla="*/ 16472 w 25400"/>
              <a:gd name="T11" fmla="*/ 18292 h 31750"/>
              <a:gd name="T12" fmla="*/ 15633 w 25400"/>
              <a:gd name="T13" fmla="*/ 17570 h 31750"/>
              <a:gd name="T14" fmla="*/ 21266 w 25400"/>
              <a:gd name="T15" fmla="*/ 14669 h 31750"/>
              <a:gd name="T16" fmla="*/ 21701 w 25400"/>
              <a:gd name="T17" fmla="*/ 13277 h 31750"/>
              <a:gd name="T18" fmla="*/ 5675 w 25400"/>
              <a:gd name="T19" fmla="*/ 13277 h 31750"/>
              <a:gd name="T20" fmla="*/ 5675 w 25400"/>
              <a:gd name="T21" fmla="*/ 5329 h 31750"/>
              <a:gd name="T22" fmla="*/ 22239 w 25400"/>
              <a:gd name="T23" fmla="*/ 5329 h 31750"/>
              <a:gd name="T24" fmla="*/ 21884 w 25400"/>
              <a:gd name="T25" fmla="*/ 3863 h 31750"/>
              <a:gd name="T26" fmla="*/ 18564 w 25400"/>
              <a:gd name="T27" fmla="*/ 848 h 31750"/>
              <a:gd name="T28" fmla="*/ 11999 w 25400"/>
              <a:gd name="T29" fmla="*/ 0 h 31750"/>
              <a:gd name="T30" fmla="*/ 16472 w 25400"/>
              <a:gd name="T31" fmla="*/ 18292 h 31750"/>
              <a:gd name="T32" fmla="*/ 6837 w 25400"/>
              <a:gd name="T33" fmla="*/ 18292 h 31750"/>
              <a:gd name="T34" fmla="*/ 9727 w 25400"/>
              <a:gd name="T35" fmla="*/ 18680 h 31750"/>
              <a:gd name="T36" fmla="*/ 11465 w 25400"/>
              <a:gd name="T37" fmla="*/ 19999 h 31750"/>
              <a:gd name="T38" fmla="*/ 14470 w 25400"/>
              <a:gd name="T39" fmla="*/ 24596 h 31750"/>
              <a:gd name="T40" fmla="*/ 18564 w 25400"/>
              <a:gd name="T41" fmla="*/ 31423 h 31750"/>
              <a:gd name="T42" fmla="*/ 25402 w 25400"/>
              <a:gd name="T43" fmla="*/ 31423 h 31750"/>
              <a:gd name="T44" fmla="*/ 21967 w 25400"/>
              <a:gd name="T45" fmla="*/ 25318 h 31750"/>
              <a:gd name="T46" fmla="*/ 18721 w 25400"/>
              <a:gd name="T47" fmla="*/ 20229 h 31750"/>
              <a:gd name="T48" fmla="*/ 16472 w 25400"/>
              <a:gd name="T49" fmla="*/ 18292 h 31750"/>
              <a:gd name="T50" fmla="*/ 22239 w 25400"/>
              <a:gd name="T51" fmla="*/ 5329 h 31750"/>
              <a:gd name="T52" fmla="*/ 10156 w 25400"/>
              <a:gd name="T53" fmla="*/ 5329 h 31750"/>
              <a:gd name="T54" fmla="*/ 14324 w 25400"/>
              <a:gd name="T55" fmla="*/ 5444 h 31750"/>
              <a:gd name="T56" fmla="*/ 16449 w 25400"/>
              <a:gd name="T57" fmla="*/ 6638 h 31750"/>
              <a:gd name="T58" fmla="*/ 17224 w 25400"/>
              <a:gd name="T59" fmla="*/ 9224 h 31750"/>
              <a:gd name="T60" fmla="*/ 16638 w 25400"/>
              <a:gd name="T61" fmla="*/ 11580 h 31750"/>
              <a:gd name="T62" fmla="*/ 15057 w 25400"/>
              <a:gd name="T63" fmla="*/ 12889 h 31750"/>
              <a:gd name="T64" fmla="*/ 9926 w 25400"/>
              <a:gd name="T65" fmla="*/ 13277 h 31750"/>
              <a:gd name="T66" fmla="*/ 21701 w 25400"/>
              <a:gd name="T67" fmla="*/ 13277 h 31750"/>
              <a:gd name="T68" fmla="*/ 23088 w 25400"/>
              <a:gd name="T69" fmla="*/ 8837 h 31750"/>
              <a:gd name="T70" fmla="*/ 22239 w 25400"/>
              <a:gd name="T71" fmla="*/ 5329 h 317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5400"/>
              <a:gd name="T109" fmla="*/ 0 h 31750"/>
              <a:gd name="T110" fmla="*/ 25400 w 25400"/>
              <a:gd name="T111" fmla="*/ 31750 h 3175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5400" h="3175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6562" t="32423" r="27734" b="27734"/>
          <a:stretch/>
        </p:blipFill>
        <p:spPr>
          <a:xfrm>
            <a:off x="222250" y="5984"/>
            <a:ext cx="3505200" cy="1527908"/>
          </a:xfrm>
          <a:prstGeom prst="rect">
            <a:avLst/>
          </a:prstGeom>
        </p:spPr>
      </p:pic>
      <p:sp>
        <p:nvSpPr>
          <p:cNvPr id="2" name="Rectangle 1"/>
          <p:cNvSpPr/>
          <p:nvPr/>
        </p:nvSpPr>
        <p:spPr>
          <a:xfrm>
            <a:off x="908050" y="1747284"/>
            <a:ext cx="12363720" cy="1107996"/>
          </a:xfrm>
          <a:prstGeom prst="rect">
            <a:avLst/>
          </a:prstGeom>
        </p:spPr>
        <p:txBody>
          <a:bodyPr wrap="square">
            <a:spAutoFit/>
          </a:bodyPr>
          <a:lstStyle/>
          <a:p>
            <a:r>
              <a:rPr lang="en-IN" sz="6600" b="1" dirty="0" smtClean="0">
                <a:solidFill>
                  <a:schemeClr val="tx1">
                    <a:lumMod val="95000"/>
                  </a:schemeClr>
                </a:solidFill>
              </a:rPr>
              <a:t>Residential Interior page</a:t>
            </a:r>
            <a:endParaRPr lang="en-IN" sz="1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250" y="2917448"/>
            <a:ext cx="9901468" cy="556685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56256" y="5730875"/>
            <a:ext cx="9554170" cy="5371598"/>
          </a:xfrm>
          <a:prstGeom prst="rect">
            <a:avLst/>
          </a:prstGeom>
        </p:spPr>
      </p:pic>
    </p:spTree>
    <p:extLst>
      <p:ext uri="{BB962C8B-B14F-4D97-AF65-F5344CB8AC3E}">
        <p14:creationId xmlns:p14="http://schemas.microsoft.com/office/powerpoint/2010/main" val="16481014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object 4"/>
          <p:cNvSpPr>
            <a:spLocks/>
          </p:cNvSpPr>
          <p:nvPr/>
        </p:nvSpPr>
        <p:spPr bwMode="auto">
          <a:xfrm>
            <a:off x="908050" y="1692275"/>
            <a:ext cx="18527712" cy="0"/>
          </a:xfrm>
          <a:custGeom>
            <a:avLst/>
            <a:gdLst>
              <a:gd name="T0" fmla="*/ 0 w 18527395"/>
              <a:gd name="T1" fmla="*/ 18531623 w 18527395"/>
              <a:gd name="T2" fmla="*/ 0 60000 65536"/>
              <a:gd name="T3" fmla="*/ 0 60000 65536"/>
              <a:gd name="T4" fmla="*/ 0 w 18527395"/>
              <a:gd name="T5" fmla="*/ 18527395 w 18527395"/>
            </a:gdLst>
            <a:ahLst/>
            <a:cxnLst>
              <a:cxn ang="T2">
                <a:pos x="T0" y="0"/>
              </a:cxn>
              <a:cxn ang="T3">
                <a:pos x="T1" y="0"/>
              </a:cxn>
            </a:cxnLst>
            <a:rect l="T4" t="0" r="T5" b="0"/>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198" name="object 6"/>
          <p:cNvSpPr>
            <a:spLocks/>
          </p:cNvSpPr>
          <p:nvPr/>
        </p:nvSpPr>
        <p:spPr bwMode="auto">
          <a:xfrm>
            <a:off x="2982913" y="712788"/>
            <a:ext cx="57150" cy="57150"/>
          </a:xfrm>
          <a:custGeom>
            <a:avLst/>
            <a:gdLst>
              <a:gd name="T0" fmla="*/ 33288 w 56514"/>
              <a:gd name="T1" fmla="*/ 0 h 56515"/>
              <a:gd name="T2" fmla="*/ 20345 w 56514"/>
              <a:gd name="T3" fmla="*/ 2610 h 56515"/>
              <a:gd name="T4" fmla="*/ 9761 w 56514"/>
              <a:gd name="T5" fmla="*/ 9729 h 56515"/>
              <a:gd name="T6" fmla="*/ 2620 w 56514"/>
              <a:gd name="T7" fmla="*/ 20287 h 56515"/>
              <a:gd name="T8" fmla="*/ 0 w 56514"/>
              <a:gd name="T9" fmla="*/ 33219 h 56515"/>
              <a:gd name="T10" fmla="*/ 2620 w 56514"/>
              <a:gd name="T11" fmla="*/ 46162 h 56515"/>
              <a:gd name="T12" fmla="*/ 9761 w 56514"/>
              <a:gd name="T13" fmla="*/ 56741 h 56515"/>
              <a:gd name="T14" fmla="*/ 20345 w 56514"/>
              <a:gd name="T15" fmla="*/ 63881 h 56515"/>
              <a:gd name="T16" fmla="*/ 33288 w 56514"/>
              <a:gd name="T17" fmla="*/ 66502 h 56515"/>
              <a:gd name="T18" fmla="*/ 46213 w 56514"/>
              <a:gd name="T19" fmla="*/ 63881 h 56515"/>
              <a:gd name="T20" fmla="*/ 49444 w 56514"/>
              <a:gd name="T21" fmla="*/ 61696 h 56515"/>
              <a:gd name="T22" fmla="*/ 33288 w 56514"/>
              <a:gd name="T23" fmla="*/ 61696 h 56515"/>
              <a:gd name="T24" fmla="*/ 22193 w 56514"/>
              <a:gd name="T25" fmla="*/ 59455 h 56515"/>
              <a:gd name="T26" fmla="*/ 13139 w 56514"/>
              <a:gd name="T27" fmla="*/ 53345 h 56515"/>
              <a:gd name="T28" fmla="*/ 7040 w 56514"/>
              <a:gd name="T29" fmla="*/ 44291 h 56515"/>
              <a:gd name="T30" fmla="*/ 4804 w 56514"/>
              <a:gd name="T31" fmla="*/ 33219 h 56515"/>
              <a:gd name="T32" fmla="*/ 7040 w 56514"/>
              <a:gd name="T33" fmla="*/ 22138 h 56515"/>
              <a:gd name="T34" fmla="*/ 13139 w 56514"/>
              <a:gd name="T35" fmla="*/ 13068 h 56515"/>
              <a:gd name="T36" fmla="*/ 22193 w 56514"/>
              <a:gd name="T37" fmla="*/ 6941 h 56515"/>
              <a:gd name="T38" fmla="*/ 33288 w 56514"/>
              <a:gd name="T39" fmla="*/ 4693 h 56515"/>
              <a:gd name="T40" fmla="*/ 49305 w 56514"/>
              <a:gd name="T41" fmla="*/ 4693 h 56515"/>
              <a:gd name="T42" fmla="*/ 46213 w 56514"/>
              <a:gd name="T43" fmla="*/ 2610 h 56515"/>
              <a:gd name="T44" fmla="*/ 33288 w 56514"/>
              <a:gd name="T45" fmla="*/ 0 h 56515"/>
              <a:gd name="T46" fmla="*/ 49305 w 56514"/>
              <a:gd name="T47" fmla="*/ 4693 h 56515"/>
              <a:gd name="T48" fmla="*/ 33288 w 56514"/>
              <a:gd name="T49" fmla="*/ 4693 h 56515"/>
              <a:gd name="T50" fmla="*/ 44387 w 56514"/>
              <a:gd name="T51" fmla="*/ 6941 h 56515"/>
              <a:gd name="T52" fmla="*/ 53440 w 56514"/>
              <a:gd name="T53" fmla="*/ 13068 h 56515"/>
              <a:gd name="T54" fmla="*/ 59540 w 56514"/>
              <a:gd name="T55" fmla="*/ 22138 h 56515"/>
              <a:gd name="T56" fmla="*/ 61775 w 56514"/>
              <a:gd name="T57" fmla="*/ 33219 h 56515"/>
              <a:gd name="T58" fmla="*/ 59540 w 56514"/>
              <a:gd name="T59" fmla="*/ 44291 h 56515"/>
              <a:gd name="T60" fmla="*/ 53440 w 56514"/>
              <a:gd name="T61" fmla="*/ 53345 h 56515"/>
              <a:gd name="T62" fmla="*/ 44387 w 56514"/>
              <a:gd name="T63" fmla="*/ 59455 h 56515"/>
              <a:gd name="T64" fmla="*/ 33288 w 56514"/>
              <a:gd name="T65" fmla="*/ 61696 h 56515"/>
              <a:gd name="T66" fmla="*/ 49444 w 56514"/>
              <a:gd name="T67" fmla="*/ 61696 h 56515"/>
              <a:gd name="T68" fmla="*/ 56778 w 56514"/>
              <a:gd name="T69" fmla="*/ 56741 h 56515"/>
              <a:gd name="T70" fmla="*/ 63913 w 56514"/>
              <a:gd name="T71" fmla="*/ 46162 h 56515"/>
              <a:gd name="T72" fmla="*/ 66529 w 56514"/>
              <a:gd name="T73" fmla="*/ 33219 h 56515"/>
              <a:gd name="T74" fmla="*/ 63913 w 56514"/>
              <a:gd name="T75" fmla="*/ 20287 h 56515"/>
              <a:gd name="T76" fmla="*/ 56778 w 56514"/>
              <a:gd name="T77" fmla="*/ 9729 h 56515"/>
              <a:gd name="T78" fmla="*/ 49305 w 56514"/>
              <a:gd name="T79" fmla="*/ 4693 h 5651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514"/>
              <a:gd name="T121" fmla="*/ 0 h 56515"/>
              <a:gd name="T122" fmla="*/ 56514 w 56514"/>
              <a:gd name="T123" fmla="*/ 56515 h 5651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514" h="56515">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8199" name="object 7"/>
          <p:cNvSpPr>
            <a:spLocks/>
          </p:cNvSpPr>
          <p:nvPr/>
        </p:nvSpPr>
        <p:spPr bwMode="auto">
          <a:xfrm>
            <a:off x="2998788" y="725488"/>
            <a:ext cx="25400" cy="31750"/>
          </a:xfrm>
          <a:custGeom>
            <a:avLst/>
            <a:gdLst>
              <a:gd name="T0" fmla="*/ 11999 w 25400"/>
              <a:gd name="T1" fmla="*/ 0 h 31750"/>
              <a:gd name="T2" fmla="*/ 0 w 25400"/>
              <a:gd name="T3" fmla="*/ 0 h 31750"/>
              <a:gd name="T4" fmla="*/ 0 w 25400"/>
              <a:gd name="T5" fmla="*/ 31423 h 31750"/>
              <a:gd name="T6" fmla="*/ 5675 w 25400"/>
              <a:gd name="T7" fmla="*/ 31423 h 31750"/>
              <a:gd name="T8" fmla="*/ 5675 w 25400"/>
              <a:gd name="T9" fmla="*/ 18292 h 31750"/>
              <a:gd name="T10" fmla="*/ 16472 w 25400"/>
              <a:gd name="T11" fmla="*/ 18292 h 31750"/>
              <a:gd name="T12" fmla="*/ 15633 w 25400"/>
              <a:gd name="T13" fmla="*/ 17570 h 31750"/>
              <a:gd name="T14" fmla="*/ 21266 w 25400"/>
              <a:gd name="T15" fmla="*/ 14669 h 31750"/>
              <a:gd name="T16" fmla="*/ 21701 w 25400"/>
              <a:gd name="T17" fmla="*/ 13277 h 31750"/>
              <a:gd name="T18" fmla="*/ 5675 w 25400"/>
              <a:gd name="T19" fmla="*/ 13277 h 31750"/>
              <a:gd name="T20" fmla="*/ 5675 w 25400"/>
              <a:gd name="T21" fmla="*/ 5329 h 31750"/>
              <a:gd name="T22" fmla="*/ 22239 w 25400"/>
              <a:gd name="T23" fmla="*/ 5329 h 31750"/>
              <a:gd name="T24" fmla="*/ 21884 w 25400"/>
              <a:gd name="T25" fmla="*/ 3863 h 31750"/>
              <a:gd name="T26" fmla="*/ 18564 w 25400"/>
              <a:gd name="T27" fmla="*/ 848 h 31750"/>
              <a:gd name="T28" fmla="*/ 11999 w 25400"/>
              <a:gd name="T29" fmla="*/ 0 h 31750"/>
              <a:gd name="T30" fmla="*/ 16472 w 25400"/>
              <a:gd name="T31" fmla="*/ 18292 h 31750"/>
              <a:gd name="T32" fmla="*/ 6837 w 25400"/>
              <a:gd name="T33" fmla="*/ 18292 h 31750"/>
              <a:gd name="T34" fmla="*/ 9727 w 25400"/>
              <a:gd name="T35" fmla="*/ 18680 h 31750"/>
              <a:gd name="T36" fmla="*/ 11465 w 25400"/>
              <a:gd name="T37" fmla="*/ 19999 h 31750"/>
              <a:gd name="T38" fmla="*/ 14470 w 25400"/>
              <a:gd name="T39" fmla="*/ 24596 h 31750"/>
              <a:gd name="T40" fmla="*/ 18564 w 25400"/>
              <a:gd name="T41" fmla="*/ 31423 h 31750"/>
              <a:gd name="T42" fmla="*/ 25402 w 25400"/>
              <a:gd name="T43" fmla="*/ 31423 h 31750"/>
              <a:gd name="T44" fmla="*/ 21967 w 25400"/>
              <a:gd name="T45" fmla="*/ 25318 h 31750"/>
              <a:gd name="T46" fmla="*/ 18721 w 25400"/>
              <a:gd name="T47" fmla="*/ 20229 h 31750"/>
              <a:gd name="T48" fmla="*/ 16472 w 25400"/>
              <a:gd name="T49" fmla="*/ 18292 h 31750"/>
              <a:gd name="T50" fmla="*/ 22239 w 25400"/>
              <a:gd name="T51" fmla="*/ 5329 h 31750"/>
              <a:gd name="T52" fmla="*/ 10156 w 25400"/>
              <a:gd name="T53" fmla="*/ 5329 h 31750"/>
              <a:gd name="T54" fmla="*/ 14324 w 25400"/>
              <a:gd name="T55" fmla="*/ 5444 h 31750"/>
              <a:gd name="T56" fmla="*/ 16449 w 25400"/>
              <a:gd name="T57" fmla="*/ 6638 h 31750"/>
              <a:gd name="T58" fmla="*/ 17224 w 25400"/>
              <a:gd name="T59" fmla="*/ 9224 h 31750"/>
              <a:gd name="T60" fmla="*/ 16638 w 25400"/>
              <a:gd name="T61" fmla="*/ 11580 h 31750"/>
              <a:gd name="T62" fmla="*/ 15057 w 25400"/>
              <a:gd name="T63" fmla="*/ 12889 h 31750"/>
              <a:gd name="T64" fmla="*/ 9926 w 25400"/>
              <a:gd name="T65" fmla="*/ 13277 h 31750"/>
              <a:gd name="T66" fmla="*/ 21701 w 25400"/>
              <a:gd name="T67" fmla="*/ 13277 h 31750"/>
              <a:gd name="T68" fmla="*/ 23088 w 25400"/>
              <a:gd name="T69" fmla="*/ 8837 h 31750"/>
              <a:gd name="T70" fmla="*/ 22239 w 25400"/>
              <a:gd name="T71" fmla="*/ 5329 h 317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5400"/>
              <a:gd name="T109" fmla="*/ 0 h 31750"/>
              <a:gd name="T110" fmla="*/ 25400 w 25400"/>
              <a:gd name="T111" fmla="*/ 31750 h 3175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5400" h="3175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6562" t="32423" r="27734" b="27734"/>
          <a:stretch/>
        </p:blipFill>
        <p:spPr>
          <a:xfrm>
            <a:off x="222250" y="5984"/>
            <a:ext cx="3505200" cy="1527908"/>
          </a:xfrm>
          <a:prstGeom prst="rect">
            <a:avLst/>
          </a:prstGeom>
        </p:spPr>
      </p:pic>
      <p:sp>
        <p:nvSpPr>
          <p:cNvPr id="2" name="Rectangle 1"/>
          <p:cNvSpPr/>
          <p:nvPr/>
        </p:nvSpPr>
        <p:spPr>
          <a:xfrm>
            <a:off x="908050" y="1747284"/>
            <a:ext cx="12363720" cy="1107996"/>
          </a:xfrm>
          <a:prstGeom prst="rect">
            <a:avLst/>
          </a:prstGeom>
        </p:spPr>
        <p:txBody>
          <a:bodyPr wrap="square">
            <a:spAutoFit/>
          </a:bodyPr>
          <a:lstStyle/>
          <a:p>
            <a:r>
              <a:rPr lang="en-IN" sz="6600" b="1" dirty="0" smtClean="0">
                <a:solidFill>
                  <a:schemeClr val="tx1">
                    <a:lumMod val="95000"/>
                  </a:schemeClr>
                </a:solidFill>
              </a:rPr>
              <a:t>Commercial Interior page</a:t>
            </a:r>
            <a:endParaRPr lang="en-IN" sz="1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250" y="2855280"/>
            <a:ext cx="9858314" cy="554259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94284" y="5883275"/>
            <a:ext cx="9651066" cy="5426075"/>
          </a:xfrm>
          <a:prstGeom prst="rect">
            <a:avLst/>
          </a:prstGeom>
        </p:spPr>
      </p:pic>
    </p:spTree>
    <p:extLst>
      <p:ext uri="{BB962C8B-B14F-4D97-AF65-F5344CB8AC3E}">
        <p14:creationId xmlns:p14="http://schemas.microsoft.com/office/powerpoint/2010/main" val="25092139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object 4"/>
          <p:cNvSpPr>
            <a:spLocks/>
          </p:cNvSpPr>
          <p:nvPr/>
        </p:nvSpPr>
        <p:spPr bwMode="auto">
          <a:xfrm>
            <a:off x="908050" y="1692275"/>
            <a:ext cx="18527712" cy="0"/>
          </a:xfrm>
          <a:custGeom>
            <a:avLst/>
            <a:gdLst>
              <a:gd name="T0" fmla="*/ 0 w 18527395"/>
              <a:gd name="T1" fmla="*/ 18531623 w 18527395"/>
              <a:gd name="T2" fmla="*/ 0 60000 65536"/>
              <a:gd name="T3" fmla="*/ 0 60000 65536"/>
              <a:gd name="T4" fmla="*/ 0 w 18527395"/>
              <a:gd name="T5" fmla="*/ 18527395 w 18527395"/>
            </a:gdLst>
            <a:ahLst/>
            <a:cxnLst>
              <a:cxn ang="T2">
                <a:pos x="T0" y="0"/>
              </a:cxn>
              <a:cxn ang="T3">
                <a:pos x="T1" y="0"/>
              </a:cxn>
            </a:cxnLst>
            <a:rect l="T4" t="0" r="T5" b="0"/>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198" name="object 6"/>
          <p:cNvSpPr>
            <a:spLocks/>
          </p:cNvSpPr>
          <p:nvPr/>
        </p:nvSpPr>
        <p:spPr bwMode="auto">
          <a:xfrm>
            <a:off x="2982913" y="712788"/>
            <a:ext cx="57150" cy="57150"/>
          </a:xfrm>
          <a:custGeom>
            <a:avLst/>
            <a:gdLst>
              <a:gd name="T0" fmla="*/ 33288 w 56514"/>
              <a:gd name="T1" fmla="*/ 0 h 56515"/>
              <a:gd name="T2" fmla="*/ 20345 w 56514"/>
              <a:gd name="T3" fmla="*/ 2610 h 56515"/>
              <a:gd name="T4" fmla="*/ 9761 w 56514"/>
              <a:gd name="T5" fmla="*/ 9729 h 56515"/>
              <a:gd name="T6" fmla="*/ 2620 w 56514"/>
              <a:gd name="T7" fmla="*/ 20287 h 56515"/>
              <a:gd name="T8" fmla="*/ 0 w 56514"/>
              <a:gd name="T9" fmla="*/ 33219 h 56515"/>
              <a:gd name="T10" fmla="*/ 2620 w 56514"/>
              <a:gd name="T11" fmla="*/ 46162 h 56515"/>
              <a:gd name="T12" fmla="*/ 9761 w 56514"/>
              <a:gd name="T13" fmla="*/ 56741 h 56515"/>
              <a:gd name="T14" fmla="*/ 20345 w 56514"/>
              <a:gd name="T15" fmla="*/ 63881 h 56515"/>
              <a:gd name="T16" fmla="*/ 33288 w 56514"/>
              <a:gd name="T17" fmla="*/ 66502 h 56515"/>
              <a:gd name="T18" fmla="*/ 46213 w 56514"/>
              <a:gd name="T19" fmla="*/ 63881 h 56515"/>
              <a:gd name="T20" fmla="*/ 49444 w 56514"/>
              <a:gd name="T21" fmla="*/ 61696 h 56515"/>
              <a:gd name="T22" fmla="*/ 33288 w 56514"/>
              <a:gd name="T23" fmla="*/ 61696 h 56515"/>
              <a:gd name="T24" fmla="*/ 22193 w 56514"/>
              <a:gd name="T25" fmla="*/ 59455 h 56515"/>
              <a:gd name="T26" fmla="*/ 13139 w 56514"/>
              <a:gd name="T27" fmla="*/ 53345 h 56515"/>
              <a:gd name="T28" fmla="*/ 7040 w 56514"/>
              <a:gd name="T29" fmla="*/ 44291 h 56515"/>
              <a:gd name="T30" fmla="*/ 4804 w 56514"/>
              <a:gd name="T31" fmla="*/ 33219 h 56515"/>
              <a:gd name="T32" fmla="*/ 7040 w 56514"/>
              <a:gd name="T33" fmla="*/ 22138 h 56515"/>
              <a:gd name="T34" fmla="*/ 13139 w 56514"/>
              <a:gd name="T35" fmla="*/ 13068 h 56515"/>
              <a:gd name="T36" fmla="*/ 22193 w 56514"/>
              <a:gd name="T37" fmla="*/ 6941 h 56515"/>
              <a:gd name="T38" fmla="*/ 33288 w 56514"/>
              <a:gd name="T39" fmla="*/ 4693 h 56515"/>
              <a:gd name="T40" fmla="*/ 49305 w 56514"/>
              <a:gd name="T41" fmla="*/ 4693 h 56515"/>
              <a:gd name="T42" fmla="*/ 46213 w 56514"/>
              <a:gd name="T43" fmla="*/ 2610 h 56515"/>
              <a:gd name="T44" fmla="*/ 33288 w 56514"/>
              <a:gd name="T45" fmla="*/ 0 h 56515"/>
              <a:gd name="T46" fmla="*/ 49305 w 56514"/>
              <a:gd name="T47" fmla="*/ 4693 h 56515"/>
              <a:gd name="T48" fmla="*/ 33288 w 56514"/>
              <a:gd name="T49" fmla="*/ 4693 h 56515"/>
              <a:gd name="T50" fmla="*/ 44387 w 56514"/>
              <a:gd name="T51" fmla="*/ 6941 h 56515"/>
              <a:gd name="T52" fmla="*/ 53440 w 56514"/>
              <a:gd name="T53" fmla="*/ 13068 h 56515"/>
              <a:gd name="T54" fmla="*/ 59540 w 56514"/>
              <a:gd name="T55" fmla="*/ 22138 h 56515"/>
              <a:gd name="T56" fmla="*/ 61775 w 56514"/>
              <a:gd name="T57" fmla="*/ 33219 h 56515"/>
              <a:gd name="T58" fmla="*/ 59540 w 56514"/>
              <a:gd name="T59" fmla="*/ 44291 h 56515"/>
              <a:gd name="T60" fmla="*/ 53440 w 56514"/>
              <a:gd name="T61" fmla="*/ 53345 h 56515"/>
              <a:gd name="T62" fmla="*/ 44387 w 56514"/>
              <a:gd name="T63" fmla="*/ 59455 h 56515"/>
              <a:gd name="T64" fmla="*/ 33288 w 56514"/>
              <a:gd name="T65" fmla="*/ 61696 h 56515"/>
              <a:gd name="T66" fmla="*/ 49444 w 56514"/>
              <a:gd name="T67" fmla="*/ 61696 h 56515"/>
              <a:gd name="T68" fmla="*/ 56778 w 56514"/>
              <a:gd name="T69" fmla="*/ 56741 h 56515"/>
              <a:gd name="T70" fmla="*/ 63913 w 56514"/>
              <a:gd name="T71" fmla="*/ 46162 h 56515"/>
              <a:gd name="T72" fmla="*/ 66529 w 56514"/>
              <a:gd name="T73" fmla="*/ 33219 h 56515"/>
              <a:gd name="T74" fmla="*/ 63913 w 56514"/>
              <a:gd name="T75" fmla="*/ 20287 h 56515"/>
              <a:gd name="T76" fmla="*/ 56778 w 56514"/>
              <a:gd name="T77" fmla="*/ 9729 h 56515"/>
              <a:gd name="T78" fmla="*/ 49305 w 56514"/>
              <a:gd name="T79" fmla="*/ 4693 h 5651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514"/>
              <a:gd name="T121" fmla="*/ 0 h 56515"/>
              <a:gd name="T122" fmla="*/ 56514 w 56514"/>
              <a:gd name="T123" fmla="*/ 56515 h 5651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514" h="56515">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8199" name="object 7"/>
          <p:cNvSpPr>
            <a:spLocks/>
          </p:cNvSpPr>
          <p:nvPr/>
        </p:nvSpPr>
        <p:spPr bwMode="auto">
          <a:xfrm>
            <a:off x="2998788" y="725488"/>
            <a:ext cx="25400" cy="31750"/>
          </a:xfrm>
          <a:custGeom>
            <a:avLst/>
            <a:gdLst>
              <a:gd name="T0" fmla="*/ 11999 w 25400"/>
              <a:gd name="T1" fmla="*/ 0 h 31750"/>
              <a:gd name="T2" fmla="*/ 0 w 25400"/>
              <a:gd name="T3" fmla="*/ 0 h 31750"/>
              <a:gd name="T4" fmla="*/ 0 w 25400"/>
              <a:gd name="T5" fmla="*/ 31423 h 31750"/>
              <a:gd name="T6" fmla="*/ 5675 w 25400"/>
              <a:gd name="T7" fmla="*/ 31423 h 31750"/>
              <a:gd name="T8" fmla="*/ 5675 w 25400"/>
              <a:gd name="T9" fmla="*/ 18292 h 31750"/>
              <a:gd name="T10" fmla="*/ 16472 w 25400"/>
              <a:gd name="T11" fmla="*/ 18292 h 31750"/>
              <a:gd name="T12" fmla="*/ 15633 w 25400"/>
              <a:gd name="T13" fmla="*/ 17570 h 31750"/>
              <a:gd name="T14" fmla="*/ 21266 w 25400"/>
              <a:gd name="T15" fmla="*/ 14669 h 31750"/>
              <a:gd name="T16" fmla="*/ 21701 w 25400"/>
              <a:gd name="T17" fmla="*/ 13277 h 31750"/>
              <a:gd name="T18" fmla="*/ 5675 w 25400"/>
              <a:gd name="T19" fmla="*/ 13277 h 31750"/>
              <a:gd name="T20" fmla="*/ 5675 w 25400"/>
              <a:gd name="T21" fmla="*/ 5329 h 31750"/>
              <a:gd name="T22" fmla="*/ 22239 w 25400"/>
              <a:gd name="T23" fmla="*/ 5329 h 31750"/>
              <a:gd name="T24" fmla="*/ 21884 w 25400"/>
              <a:gd name="T25" fmla="*/ 3863 h 31750"/>
              <a:gd name="T26" fmla="*/ 18564 w 25400"/>
              <a:gd name="T27" fmla="*/ 848 h 31750"/>
              <a:gd name="T28" fmla="*/ 11999 w 25400"/>
              <a:gd name="T29" fmla="*/ 0 h 31750"/>
              <a:gd name="T30" fmla="*/ 16472 w 25400"/>
              <a:gd name="T31" fmla="*/ 18292 h 31750"/>
              <a:gd name="T32" fmla="*/ 6837 w 25400"/>
              <a:gd name="T33" fmla="*/ 18292 h 31750"/>
              <a:gd name="T34" fmla="*/ 9727 w 25400"/>
              <a:gd name="T35" fmla="*/ 18680 h 31750"/>
              <a:gd name="T36" fmla="*/ 11465 w 25400"/>
              <a:gd name="T37" fmla="*/ 19999 h 31750"/>
              <a:gd name="T38" fmla="*/ 14470 w 25400"/>
              <a:gd name="T39" fmla="*/ 24596 h 31750"/>
              <a:gd name="T40" fmla="*/ 18564 w 25400"/>
              <a:gd name="T41" fmla="*/ 31423 h 31750"/>
              <a:gd name="T42" fmla="*/ 25402 w 25400"/>
              <a:gd name="T43" fmla="*/ 31423 h 31750"/>
              <a:gd name="T44" fmla="*/ 21967 w 25400"/>
              <a:gd name="T45" fmla="*/ 25318 h 31750"/>
              <a:gd name="T46" fmla="*/ 18721 w 25400"/>
              <a:gd name="T47" fmla="*/ 20229 h 31750"/>
              <a:gd name="T48" fmla="*/ 16472 w 25400"/>
              <a:gd name="T49" fmla="*/ 18292 h 31750"/>
              <a:gd name="T50" fmla="*/ 22239 w 25400"/>
              <a:gd name="T51" fmla="*/ 5329 h 31750"/>
              <a:gd name="T52" fmla="*/ 10156 w 25400"/>
              <a:gd name="T53" fmla="*/ 5329 h 31750"/>
              <a:gd name="T54" fmla="*/ 14324 w 25400"/>
              <a:gd name="T55" fmla="*/ 5444 h 31750"/>
              <a:gd name="T56" fmla="*/ 16449 w 25400"/>
              <a:gd name="T57" fmla="*/ 6638 h 31750"/>
              <a:gd name="T58" fmla="*/ 17224 w 25400"/>
              <a:gd name="T59" fmla="*/ 9224 h 31750"/>
              <a:gd name="T60" fmla="*/ 16638 w 25400"/>
              <a:gd name="T61" fmla="*/ 11580 h 31750"/>
              <a:gd name="T62" fmla="*/ 15057 w 25400"/>
              <a:gd name="T63" fmla="*/ 12889 h 31750"/>
              <a:gd name="T64" fmla="*/ 9926 w 25400"/>
              <a:gd name="T65" fmla="*/ 13277 h 31750"/>
              <a:gd name="T66" fmla="*/ 21701 w 25400"/>
              <a:gd name="T67" fmla="*/ 13277 h 31750"/>
              <a:gd name="T68" fmla="*/ 23088 w 25400"/>
              <a:gd name="T69" fmla="*/ 8837 h 31750"/>
              <a:gd name="T70" fmla="*/ 22239 w 25400"/>
              <a:gd name="T71" fmla="*/ 5329 h 317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5400"/>
              <a:gd name="T109" fmla="*/ 0 h 31750"/>
              <a:gd name="T110" fmla="*/ 25400 w 25400"/>
              <a:gd name="T111" fmla="*/ 31750 h 3175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5400" h="3175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6562" t="32423" r="27734" b="27734"/>
          <a:stretch/>
        </p:blipFill>
        <p:spPr>
          <a:xfrm>
            <a:off x="222250" y="5984"/>
            <a:ext cx="3505200" cy="1527908"/>
          </a:xfrm>
          <a:prstGeom prst="rect">
            <a:avLst/>
          </a:prstGeom>
        </p:spPr>
      </p:pic>
      <p:sp>
        <p:nvSpPr>
          <p:cNvPr id="2" name="Rectangle 1"/>
          <p:cNvSpPr/>
          <p:nvPr/>
        </p:nvSpPr>
        <p:spPr>
          <a:xfrm>
            <a:off x="755650" y="1850659"/>
            <a:ext cx="5497467" cy="1323439"/>
          </a:xfrm>
          <a:prstGeom prst="rect">
            <a:avLst/>
          </a:prstGeom>
        </p:spPr>
        <p:txBody>
          <a:bodyPr wrap="none">
            <a:spAutoFit/>
          </a:bodyPr>
          <a:lstStyle/>
          <a:p>
            <a:r>
              <a:rPr lang="en-IN" sz="8000" b="1" i="0" u="none" strike="noStrike" dirty="0" smtClean="0">
                <a:solidFill>
                  <a:schemeClr val="tx1">
                    <a:lumMod val="95000"/>
                  </a:schemeClr>
                </a:solidFill>
                <a:effectLst/>
              </a:rPr>
              <a:t>Introduction</a:t>
            </a:r>
            <a:endParaRPr lang="en-IN" dirty="0"/>
          </a:p>
        </p:txBody>
      </p:sp>
      <p:sp>
        <p:nvSpPr>
          <p:cNvPr id="9" name="Content Placeholder 2">
            <a:extLst>
              <a:ext uri="{FF2B5EF4-FFF2-40B4-BE49-F238E27FC236}">
                <a16:creationId xmlns:a16="http://schemas.microsoft.com/office/drawing/2014/main" id="{2007A2F7-C829-44C8-BE26-D579F31B5DDB}"/>
              </a:ext>
            </a:extLst>
          </p:cNvPr>
          <p:cNvSpPr txBox="1">
            <a:spLocks/>
          </p:cNvSpPr>
          <p:nvPr/>
        </p:nvSpPr>
        <p:spPr bwMode="auto">
          <a:xfrm>
            <a:off x="755650" y="3522953"/>
            <a:ext cx="12573000" cy="2560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342900" indent="-342900" algn="l" rtl="0" eaLnBrk="0" fontAlgn="base" hangingPunct="0">
              <a:spcBef>
                <a:spcPct val="20000"/>
              </a:spcBef>
              <a:spcAft>
                <a:spcPct val="0"/>
              </a:spcAft>
              <a:buChar char="•"/>
              <a:defRPr sz="3200" b="0" i="0">
                <a:solidFill>
                  <a:schemeClr val="tx1"/>
                </a:solidFill>
                <a:latin typeface="+mn-lt"/>
                <a:ea typeface="ＭＳ Ｐゴシック" charset="0"/>
                <a:cs typeface="ＭＳ Ｐゴシック" charset="0"/>
              </a:defRPr>
            </a:lvl1pPr>
            <a:lvl2pPr marL="457200" algn="l" rtl="0" eaLnBrk="0" fontAlgn="base" hangingPunct="0">
              <a:spcBef>
                <a:spcPct val="20000"/>
              </a:spcBef>
              <a:spcAft>
                <a:spcPct val="0"/>
              </a:spcAft>
              <a:buChar char="–"/>
              <a:defRPr sz="2800">
                <a:solidFill>
                  <a:schemeClr val="tx1"/>
                </a:solidFill>
                <a:latin typeface="+mn-lt"/>
                <a:ea typeface="ＭＳ Ｐゴシック" charset="0"/>
                <a:cs typeface="+mn-cs"/>
              </a:defRPr>
            </a:lvl2pPr>
            <a:lvl3pPr marL="914400" algn="l" rtl="0" eaLnBrk="0" fontAlgn="base" hangingPunct="0">
              <a:spcBef>
                <a:spcPct val="20000"/>
              </a:spcBef>
              <a:spcAft>
                <a:spcPct val="0"/>
              </a:spcAft>
              <a:buChar char="•"/>
              <a:defRPr sz="2400">
                <a:solidFill>
                  <a:schemeClr val="tx1"/>
                </a:solidFill>
                <a:latin typeface="+mn-lt"/>
                <a:ea typeface="ＭＳ Ｐゴシック" charset="0"/>
                <a:cs typeface="+mn-cs"/>
              </a:defRPr>
            </a:lvl3pPr>
            <a:lvl4pPr marL="1371600" algn="l" rtl="0" eaLnBrk="0" fontAlgn="base" hangingPunct="0">
              <a:spcBef>
                <a:spcPct val="20000"/>
              </a:spcBef>
              <a:spcAft>
                <a:spcPct val="0"/>
              </a:spcAft>
              <a:buChar char="–"/>
              <a:defRPr sz="2000">
                <a:solidFill>
                  <a:schemeClr val="tx1"/>
                </a:solidFill>
                <a:latin typeface="+mn-lt"/>
                <a:ea typeface="ＭＳ Ｐゴシック" charset="0"/>
                <a:cs typeface="+mn-cs"/>
              </a:defRPr>
            </a:lvl4pPr>
            <a:lvl5pPr marL="1828800" algn="l" rtl="0" eaLnBrk="0" fontAlgn="base" hangingPunct="0">
              <a:spcBef>
                <a:spcPct val="20000"/>
              </a:spcBef>
              <a:spcAft>
                <a:spcPct val="0"/>
              </a:spcAft>
              <a:buChar char="»"/>
              <a:defRPr sz="2000">
                <a:solidFill>
                  <a:schemeClr val="tx1"/>
                </a:solidFill>
                <a:latin typeface="+mn-lt"/>
                <a:ea typeface="ＭＳ Ｐゴシック" charset="0"/>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defTabSz="914400"/>
            <a:r>
              <a:rPr lang="en-US" kern="0" dirty="0">
                <a:latin typeface="Times New Roman" panose="02020603050405020304" pitchFamily="18" charset="0"/>
                <a:cs typeface="Times New Roman" panose="02020603050405020304" pitchFamily="18" charset="0"/>
              </a:rPr>
              <a:t>Interior design is all about how we experience spaces. It’s a powerful, essential part of our daily lives and affects how we live, work, play, and even heal. Comfortable homes, functional workplaces, beautiful public spaces—that’s interior design at work.</a:t>
            </a:r>
            <a:endParaRPr lang="en-US" kern="0" dirty="0" smtClean="0">
              <a:latin typeface="Times New Roman" panose="02020603050405020304" pitchFamily="18" charset="0"/>
              <a:cs typeface="Times New Roman" panose="02020603050405020304" pitchFamily="18" charset="0"/>
            </a:endParaRPr>
          </a:p>
          <a:p>
            <a:pPr marL="0" indent="0" defTabSz="914400">
              <a:buNone/>
            </a:pPr>
            <a:endParaRPr lang="en-IN" kern="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3583" y="6083654"/>
            <a:ext cx="10660505" cy="5019321"/>
          </a:xfrm>
          <a:prstGeom prst="rect">
            <a:avLst/>
          </a:prstGeom>
        </p:spPr>
      </p:pic>
    </p:spTree>
    <p:extLst>
      <p:ext uri="{BB962C8B-B14F-4D97-AF65-F5344CB8AC3E}">
        <p14:creationId xmlns:p14="http://schemas.microsoft.com/office/powerpoint/2010/main" val="34775250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object 4"/>
          <p:cNvSpPr>
            <a:spLocks/>
          </p:cNvSpPr>
          <p:nvPr/>
        </p:nvSpPr>
        <p:spPr bwMode="auto">
          <a:xfrm>
            <a:off x="908050" y="1692275"/>
            <a:ext cx="18527712" cy="0"/>
          </a:xfrm>
          <a:custGeom>
            <a:avLst/>
            <a:gdLst>
              <a:gd name="T0" fmla="*/ 0 w 18527395"/>
              <a:gd name="T1" fmla="*/ 18531623 w 18527395"/>
              <a:gd name="T2" fmla="*/ 0 60000 65536"/>
              <a:gd name="T3" fmla="*/ 0 60000 65536"/>
              <a:gd name="T4" fmla="*/ 0 w 18527395"/>
              <a:gd name="T5" fmla="*/ 18527395 w 18527395"/>
            </a:gdLst>
            <a:ahLst/>
            <a:cxnLst>
              <a:cxn ang="T2">
                <a:pos x="T0" y="0"/>
              </a:cxn>
              <a:cxn ang="T3">
                <a:pos x="T1" y="0"/>
              </a:cxn>
            </a:cxnLst>
            <a:rect l="T4" t="0" r="T5" b="0"/>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198" name="object 6"/>
          <p:cNvSpPr>
            <a:spLocks/>
          </p:cNvSpPr>
          <p:nvPr/>
        </p:nvSpPr>
        <p:spPr bwMode="auto">
          <a:xfrm>
            <a:off x="2982913" y="712788"/>
            <a:ext cx="57150" cy="57150"/>
          </a:xfrm>
          <a:custGeom>
            <a:avLst/>
            <a:gdLst>
              <a:gd name="T0" fmla="*/ 33288 w 56514"/>
              <a:gd name="T1" fmla="*/ 0 h 56515"/>
              <a:gd name="T2" fmla="*/ 20345 w 56514"/>
              <a:gd name="T3" fmla="*/ 2610 h 56515"/>
              <a:gd name="T4" fmla="*/ 9761 w 56514"/>
              <a:gd name="T5" fmla="*/ 9729 h 56515"/>
              <a:gd name="T6" fmla="*/ 2620 w 56514"/>
              <a:gd name="T7" fmla="*/ 20287 h 56515"/>
              <a:gd name="T8" fmla="*/ 0 w 56514"/>
              <a:gd name="T9" fmla="*/ 33219 h 56515"/>
              <a:gd name="T10" fmla="*/ 2620 w 56514"/>
              <a:gd name="T11" fmla="*/ 46162 h 56515"/>
              <a:gd name="T12" fmla="*/ 9761 w 56514"/>
              <a:gd name="T13" fmla="*/ 56741 h 56515"/>
              <a:gd name="T14" fmla="*/ 20345 w 56514"/>
              <a:gd name="T15" fmla="*/ 63881 h 56515"/>
              <a:gd name="T16" fmla="*/ 33288 w 56514"/>
              <a:gd name="T17" fmla="*/ 66502 h 56515"/>
              <a:gd name="T18" fmla="*/ 46213 w 56514"/>
              <a:gd name="T19" fmla="*/ 63881 h 56515"/>
              <a:gd name="T20" fmla="*/ 49444 w 56514"/>
              <a:gd name="T21" fmla="*/ 61696 h 56515"/>
              <a:gd name="T22" fmla="*/ 33288 w 56514"/>
              <a:gd name="T23" fmla="*/ 61696 h 56515"/>
              <a:gd name="T24" fmla="*/ 22193 w 56514"/>
              <a:gd name="T25" fmla="*/ 59455 h 56515"/>
              <a:gd name="T26" fmla="*/ 13139 w 56514"/>
              <a:gd name="T27" fmla="*/ 53345 h 56515"/>
              <a:gd name="T28" fmla="*/ 7040 w 56514"/>
              <a:gd name="T29" fmla="*/ 44291 h 56515"/>
              <a:gd name="T30" fmla="*/ 4804 w 56514"/>
              <a:gd name="T31" fmla="*/ 33219 h 56515"/>
              <a:gd name="T32" fmla="*/ 7040 w 56514"/>
              <a:gd name="T33" fmla="*/ 22138 h 56515"/>
              <a:gd name="T34" fmla="*/ 13139 w 56514"/>
              <a:gd name="T35" fmla="*/ 13068 h 56515"/>
              <a:gd name="T36" fmla="*/ 22193 w 56514"/>
              <a:gd name="T37" fmla="*/ 6941 h 56515"/>
              <a:gd name="T38" fmla="*/ 33288 w 56514"/>
              <a:gd name="T39" fmla="*/ 4693 h 56515"/>
              <a:gd name="T40" fmla="*/ 49305 w 56514"/>
              <a:gd name="T41" fmla="*/ 4693 h 56515"/>
              <a:gd name="T42" fmla="*/ 46213 w 56514"/>
              <a:gd name="T43" fmla="*/ 2610 h 56515"/>
              <a:gd name="T44" fmla="*/ 33288 w 56514"/>
              <a:gd name="T45" fmla="*/ 0 h 56515"/>
              <a:gd name="T46" fmla="*/ 49305 w 56514"/>
              <a:gd name="T47" fmla="*/ 4693 h 56515"/>
              <a:gd name="T48" fmla="*/ 33288 w 56514"/>
              <a:gd name="T49" fmla="*/ 4693 h 56515"/>
              <a:gd name="T50" fmla="*/ 44387 w 56514"/>
              <a:gd name="T51" fmla="*/ 6941 h 56515"/>
              <a:gd name="T52" fmla="*/ 53440 w 56514"/>
              <a:gd name="T53" fmla="*/ 13068 h 56515"/>
              <a:gd name="T54" fmla="*/ 59540 w 56514"/>
              <a:gd name="T55" fmla="*/ 22138 h 56515"/>
              <a:gd name="T56" fmla="*/ 61775 w 56514"/>
              <a:gd name="T57" fmla="*/ 33219 h 56515"/>
              <a:gd name="T58" fmla="*/ 59540 w 56514"/>
              <a:gd name="T59" fmla="*/ 44291 h 56515"/>
              <a:gd name="T60" fmla="*/ 53440 w 56514"/>
              <a:gd name="T61" fmla="*/ 53345 h 56515"/>
              <a:gd name="T62" fmla="*/ 44387 w 56514"/>
              <a:gd name="T63" fmla="*/ 59455 h 56515"/>
              <a:gd name="T64" fmla="*/ 33288 w 56514"/>
              <a:gd name="T65" fmla="*/ 61696 h 56515"/>
              <a:gd name="T66" fmla="*/ 49444 w 56514"/>
              <a:gd name="T67" fmla="*/ 61696 h 56515"/>
              <a:gd name="T68" fmla="*/ 56778 w 56514"/>
              <a:gd name="T69" fmla="*/ 56741 h 56515"/>
              <a:gd name="T70" fmla="*/ 63913 w 56514"/>
              <a:gd name="T71" fmla="*/ 46162 h 56515"/>
              <a:gd name="T72" fmla="*/ 66529 w 56514"/>
              <a:gd name="T73" fmla="*/ 33219 h 56515"/>
              <a:gd name="T74" fmla="*/ 63913 w 56514"/>
              <a:gd name="T75" fmla="*/ 20287 h 56515"/>
              <a:gd name="T76" fmla="*/ 56778 w 56514"/>
              <a:gd name="T77" fmla="*/ 9729 h 56515"/>
              <a:gd name="T78" fmla="*/ 49305 w 56514"/>
              <a:gd name="T79" fmla="*/ 4693 h 5651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514"/>
              <a:gd name="T121" fmla="*/ 0 h 56515"/>
              <a:gd name="T122" fmla="*/ 56514 w 56514"/>
              <a:gd name="T123" fmla="*/ 56515 h 5651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514" h="56515">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8199" name="object 7"/>
          <p:cNvSpPr>
            <a:spLocks/>
          </p:cNvSpPr>
          <p:nvPr/>
        </p:nvSpPr>
        <p:spPr bwMode="auto">
          <a:xfrm>
            <a:off x="2998788" y="725488"/>
            <a:ext cx="25400" cy="31750"/>
          </a:xfrm>
          <a:custGeom>
            <a:avLst/>
            <a:gdLst>
              <a:gd name="T0" fmla="*/ 11999 w 25400"/>
              <a:gd name="T1" fmla="*/ 0 h 31750"/>
              <a:gd name="T2" fmla="*/ 0 w 25400"/>
              <a:gd name="T3" fmla="*/ 0 h 31750"/>
              <a:gd name="T4" fmla="*/ 0 w 25400"/>
              <a:gd name="T5" fmla="*/ 31423 h 31750"/>
              <a:gd name="T6" fmla="*/ 5675 w 25400"/>
              <a:gd name="T7" fmla="*/ 31423 h 31750"/>
              <a:gd name="T8" fmla="*/ 5675 w 25400"/>
              <a:gd name="T9" fmla="*/ 18292 h 31750"/>
              <a:gd name="T10" fmla="*/ 16472 w 25400"/>
              <a:gd name="T11" fmla="*/ 18292 h 31750"/>
              <a:gd name="T12" fmla="*/ 15633 w 25400"/>
              <a:gd name="T13" fmla="*/ 17570 h 31750"/>
              <a:gd name="T14" fmla="*/ 21266 w 25400"/>
              <a:gd name="T15" fmla="*/ 14669 h 31750"/>
              <a:gd name="T16" fmla="*/ 21701 w 25400"/>
              <a:gd name="T17" fmla="*/ 13277 h 31750"/>
              <a:gd name="T18" fmla="*/ 5675 w 25400"/>
              <a:gd name="T19" fmla="*/ 13277 h 31750"/>
              <a:gd name="T20" fmla="*/ 5675 w 25400"/>
              <a:gd name="T21" fmla="*/ 5329 h 31750"/>
              <a:gd name="T22" fmla="*/ 22239 w 25400"/>
              <a:gd name="T23" fmla="*/ 5329 h 31750"/>
              <a:gd name="T24" fmla="*/ 21884 w 25400"/>
              <a:gd name="T25" fmla="*/ 3863 h 31750"/>
              <a:gd name="T26" fmla="*/ 18564 w 25400"/>
              <a:gd name="T27" fmla="*/ 848 h 31750"/>
              <a:gd name="T28" fmla="*/ 11999 w 25400"/>
              <a:gd name="T29" fmla="*/ 0 h 31750"/>
              <a:gd name="T30" fmla="*/ 16472 w 25400"/>
              <a:gd name="T31" fmla="*/ 18292 h 31750"/>
              <a:gd name="T32" fmla="*/ 6837 w 25400"/>
              <a:gd name="T33" fmla="*/ 18292 h 31750"/>
              <a:gd name="T34" fmla="*/ 9727 w 25400"/>
              <a:gd name="T35" fmla="*/ 18680 h 31750"/>
              <a:gd name="T36" fmla="*/ 11465 w 25400"/>
              <a:gd name="T37" fmla="*/ 19999 h 31750"/>
              <a:gd name="T38" fmla="*/ 14470 w 25400"/>
              <a:gd name="T39" fmla="*/ 24596 h 31750"/>
              <a:gd name="T40" fmla="*/ 18564 w 25400"/>
              <a:gd name="T41" fmla="*/ 31423 h 31750"/>
              <a:gd name="T42" fmla="*/ 25402 w 25400"/>
              <a:gd name="T43" fmla="*/ 31423 h 31750"/>
              <a:gd name="T44" fmla="*/ 21967 w 25400"/>
              <a:gd name="T45" fmla="*/ 25318 h 31750"/>
              <a:gd name="T46" fmla="*/ 18721 w 25400"/>
              <a:gd name="T47" fmla="*/ 20229 h 31750"/>
              <a:gd name="T48" fmla="*/ 16472 w 25400"/>
              <a:gd name="T49" fmla="*/ 18292 h 31750"/>
              <a:gd name="T50" fmla="*/ 22239 w 25400"/>
              <a:gd name="T51" fmla="*/ 5329 h 31750"/>
              <a:gd name="T52" fmla="*/ 10156 w 25400"/>
              <a:gd name="T53" fmla="*/ 5329 h 31750"/>
              <a:gd name="T54" fmla="*/ 14324 w 25400"/>
              <a:gd name="T55" fmla="*/ 5444 h 31750"/>
              <a:gd name="T56" fmla="*/ 16449 w 25400"/>
              <a:gd name="T57" fmla="*/ 6638 h 31750"/>
              <a:gd name="T58" fmla="*/ 17224 w 25400"/>
              <a:gd name="T59" fmla="*/ 9224 h 31750"/>
              <a:gd name="T60" fmla="*/ 16638 w 25400"/>
              <a:gd name="T61" fmla="*/ 11580 h 31750"/>
              <a:gd name="T62" fmla="*/ 15057 w 25400"/>
              <a:gd name="T63" fmla="*/ 12889 h 31750"/>
              <a:gd name="T64" fmla="*/ 9926 w 25400"/>
              <a:gd name="T65" fmla="*/ 13277 h 31750"/>
              <a:gd name="T66" fmla="*/ 21701 w 25400"/>
              <a:gd name="T67" fmla="*/ 13277 h 31750"/>
              <a:gd name="T68" fmla="*/ 23088 w 25400"/>
              <a:gd name="T69" fmla="*/ 8837 h 31750"/>
              <a:gd name="T70" fmla="*/ 22239 w 25400"/>
              <a:gd name="T71" fmla="*/ 5329 h 317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5400"/>
              <a:gd name="T109" fmla="*/ 0 h 31750"/>
              <a:gd name="T110" fmla="*/ 25400 w 25400"/>
              <a:gd name="T111" fmla="*/ 31750 h 3175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5400" h="3175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6562" t="32423" r="27734" b="27734"/>
          <a:stretch/>
        </p:blipFill>
        <p:spPr>
          <a:xfrm>
            <a:off x="222250" y="5984"/>
            <a:ext cx="3505200" cy="1527908"/>
          </a:xfrm>
          <a:prstGeom prst="rect">
            <a:avLst/>
          </a:prstGeom>
        </p:spPr>
      </p:pic>
      <p:sp>
        <p:nvSpPr>
          <p:cNvPr id="2" name="Rectangle 1"/>
          <p:cNvSpPr/>
          <p:nvPr/>
        </p:nvSpPr>
        <p:spPr>
          <a:xfrm>
            <a:off x="908050" y="1747284"/>
            <a:ext cx="12363720" cy="1107996"/>
          </a:xfrm>
          <a:prstGeom prst="rect">
            <a:avLst/>
          </a:prstGeom>
        </p:spPr>
        <p:txBody>
          <a:bodyPr wrap="square">
            <a:spAutoFit/>
          </a:bodyPr>
          <a:lstStyle/>
          <a:p>
            <a:r>
              <a:rPr lang="en-IN" sz="6600" b="1" dirty="0" smtClean="0">
                <a:solidFill>
                  <a:schemeClr val="tx1">
                    <a:lumMod val="95000"/>
                  </a:schemeClr>
                </a:solidFill>
              </a:rPr>
              <a:t>Office Furniture page</a:t>
            </a:r>
            <a:endParaRPr lang="en-IN" sz="1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906" y="5690008"/>
            <a:ext cx="9880226" cy="555491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598" y="2855280"/>
            <a:ext cx="9677400" cy="5440881"/>
          </a:xfrm>
          <a:prstGeom prst="rect">
            <a:avLst/>
          </a:prstGeom>
        </p:spPr>
      </p:pic>
    </p:spTree>
    <p:extLst>
      <p:ext uri="{BB962C8B-B14F-4D97-AF65-F5344CB8AC3E}">
        <p14:creationId xmlns:p14="http://schemas.microsoft.com/office/powerpoint/2010/main" val="25354954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object 4"/>
          <p:cNvSpPr>
            <a:spLocks/>
          </p:cNvSpPr>
          <p:nvPr/>
        </p:nvSpPr>
        <p:spPr bwMode="auto">
          <a:xfrm>
            <a:off x="908050" y="1692275"/>
            <a:ext cx="18527712" cy="0"/>
          </a:xfrm>
          <a:custGeom>
            <a:avLst/>
            <a:gdLst>
              <a:gd name="T0" fmla="*/ 0 w 18527395"/>
              <a:gd name="T1" fmla="*/ 18531623 w 18527395"/>
              <a:gd name="T2" fmla="*/ 0 60000 65536"/>
              <a:gd name="T3" fmla="*/ 0 60000 65536"/>
              <a:gd name="T4" fmla="*/ 0 w 18527395"/>
              <a:gd name="T5" fmla="*/ 18527395 w 18527395"/>
            </a:gdLst>
            <a:ahLst/>
            <a:cxnLst>
              <a:cxn ang="T2">
                <a:pos x="T0" y="0"/>
              </a:cxn>
              <a:cxn ang="T3">
                <a:pos x="T1" y="0"/>
              </a:cxn>
            </a:cxnLst>
            <a:rect l="T4" t="0" r="T5" b="0"/>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198" name="object 6"/>
          <p:cNvSpPr>
            <a:spLocks/>
          </p:cNvSpPr>
          <p:nvPr/>
        </p:nvSpPr>
        <p:spPr bwMode="auto">
          <a:xfrm>
            <a:off x="2982913" y="712788"/>
            <a:ext cx="57150" cy="57150"/>
          </a:xfrm>
          <a:custGeom>
            <a:avLst/>
            <a:gdLst>
              <a:gd name="T0" fmla="*/ 33288 w 56514"/>
              <a:gd name="T1" fmla="*/ 0 h 56515"/>
              <a:gd name="T2" fmla="*/ 20345 w 56514"/>
              <a:gd name="T3" fmla="*/ 2610 h 56515"/>
              <a:gd name="T4" fmla="*/ 9761 w 56514"/>
              <a:gd name="T5" fmla="*/ 9729 h 56515"/>
              <a:gd name="T6" fmla="*/ 2620 w 56514"/>
              <a:gd name="T7" fmla="*/ 20287 h 56515"/>
              <a:gd name="T8" fmla="*/ 0 w 56514"/>
              <a:gd name="T9" fmla="*/ 33219 h 56515"/>
              <a:gd name="T10" fmla="*/ 2620 w 56514"/>
              <a:gd name="T11" fmla="*/ 46162 h 56515"/>
              <a:gd name="T12" fmla="*/ 9761 w 56514"/>
              <a:gd name="T13" fmla="*/ 56741 h 56515"/>
              <a:gd name="T14" fmla="*/ 20345 w 56514"/>
              <a:gd name="T15" fmla="*/ 63881 h 56515"/>
              <a:gd name="T16" fmla="*/ 33288 w 56514"/>
              <a:gd name="T17" fmla="*/ 66502 h 56515"/>
              <a:gd name="T18" fmla="*/ 46213 w 56514"/>
              <a:gd name="T19" fmla="*/ 63881 h 56515"/>
              <a:gd name="T20" fmla="*/ 49444 w 56514"/>
              <a:gd name="T21" fmla="*/ 61696 h 56515"/>
              <a:gd name="T22" fmla="*/ 33288 w 56514"/>
              <a:gd name="T23" fmla="*/ 61696 h 56515"/>
              <a:gd name="T24" fmla="*/ 22193 w 56514"/>
              <a:gd name="T25" fmla="*/ 59455 h 56515"/>
              <a:gd name="T26" fmla="*/ 13139 w 56514"/>
              <a:gd name="T27" fmla="*/ 53345 h 56515"/>
              <a:gd name="T28" fmla="*/ 7040 w 56514"/>
              <a:gd name="T29" fmla="*/ 44291 h 56515"/>
              <a:gd name="T30" fmla="*/ 4804 w 56514"/>
              <a:gd name="T31" fmla="*/ 33219 h 56515"/>
              <a:gd name="T32" fmla="*/ 7040 w 56514"/>
              <a:gd name="T33" fmla="*/ 22138 h 56515"/>
              <a:gd name="T34" fmla="*/ 13139 w 56514"/>
              <a:gd name="T35" fmla="*/ 13068 h 56515"/>
              <a:gd name="T36" fmla="*/ 22193 w 56514"/>
              <a:gd name="T37" fmla="*/ 6941 h 56515"/>
              <a:gd name="T38" fmla="*/ 33288 w 56514"/>
              <a:gd name="T39" fmla="*/ 4693 h 56515"/>
              <a:gd name="T40" fmla="*/ 49305 w 56514"/>
              <a:gd name="T41" fmla="*/ 4693 h 56515"/>
              <a:gd name="T42" fmla="*/ 46213 w 56514"/>
              <a:gd name="T43" fmla="*/ 2610 h 56515"/>
              <a:gd name="T44" fmla="*/ 33288 w 56514"/>
              <a:gd name="T45" fmla="*/ 0 h 56515"/>
              <a:gd name="T46" fmla="*/ 49305 w 56514"/>
              <a:gd name="T47" fmla="*/ 4693 h 56515"/>
              <a:gd name="T48" fmla="*/ 33288 w 56514"/>
              <a:gd name="T49" fmla="*/ 4693 h 56515"/>
              <a:gd name="T50" fmla="*/ 44387 w 56514"/>
              <a:gd name="T51" fmla="*/ 6941 h 56515"/>
              <a:gd name="T52" fmla="*/ 53440 w 56514"/>
              <a:gd name="T53" fmla="*/ 13068 h 56515"/>
              <a:gd name="T54" fmla="*/ 59540 w 56514"/>
              <a:gd name="T55" fmla="*/ 22138 h 56515"/>
              <a:gd name="T56" fmla="*/ 61775 w 56514"/>
              <a:gd name="T57" fmla="*/ 33219 h 56515"/>
              <a:gd name="T58" fmla="*/ 59540 w 56514"/>
              <a:gd name="T59" fmla="*/ 44291 h 56515"/>
              <a:gd name="T60" fmla="*/ 53440 w 56514"/>
              <a:gd name="T61" fmla="*/ 53345 h 56515"/>
              <a:gd name="T62" fmla="*/ 44387 w 56514"/>
              <a:gd name="T63" fmla="*/ 59455 h 56515"/>
              <a:gd name="T64" fmla="*/ 33288 w 56514"/>
              <a:gd name="T65" fmla="*/ 61696 h 56515"/>
              <a:gd name="T66" fmla="*/ 49444 w 56514"/>
              <a:gd name="T67" fmla="*/ 61696 h 56515"/>
              <a:gd name="T68" fmla="*/ 56778 w 56514"/>
              <a:gd name="T69" fmla="*/ 56741 h 56515"/>
              <a:gd name="T70" fmla="*/ 63913 w 56514"/>
              <a:gd name="T71" fmla="*/ 46162 h 56515"/>
              <a:gd name="T72" fmla="*/ 66529 w 56514"/>
              <a:gd name="T73" fmla="*/ 33219 h 56515"/>
              <a:gd name="T74" fmla="*/ 63913 w 56514"/>
              <a:gd name="T75" fmla="*/ 20287 h 56515"/>
              <a:gd name="T76" fmla="*/ 56778 w 56514"/>
              <a:gd name="T77" fmla="*/ 9729 h 56515"/>
              <a:gd name="T78" fmla="*/ 49305 w 56514"/>
              <a:gd name="T79" fmla="*/ 4693 h 5651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514"/>
              <a:gd name="T121" fmla="*/ 0 h 56515"/>
              <a:gd name="T122" fmla="*/ 56514 w 56514"/>
              <a:gd name="T123" fmla="*/ 56515 h 5651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514" h="56515">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8199" name="object 7"/>
          <p:cNvSpPr>
            <a:spLocks/>
          </p:cNvSpPr>
          <p:nvPr/>
        </p:nvSpPr>
        <p:spPr bwMode="auto">
          <a:xfrm>
            <a:off x="2998788" y="725488"/>
            <a:ext cx="25400" cy="31750"/>
          </a:xfrm>
          <a:custGeom>
            <a:avLst/>
            <a:gdLst>
              <a:gd name="T0" fmla="*/ 11999 w 25400"/>
              <a:gd name="T1" fmla="*/ 0 h 31750"/>
              <a:gd name="T2" fmla="*/ 0 w 25400"/>
              <a:gd name="T3" fmla="*/ 0 h 31750"/>
              <a:gd name="T4" fmla="*/ 0 w 25400"/>
              <a:gd name="T5" fmla="*/ 31423 h 31750"/>
              <a:gd name="T6" fmla="*/ 5675 w 25400"/>
              <a:gd name="T7" fmla="*/ 31423 h 31750"/>
              <a:gd name="T8" fmla="*/ 5675 w 25400"/>
              <a:gd name="T9" fmla="*/ 18292 h 31750"/>
              <a:gd name="T10" fmla="*/ 16472 w 25400"/>
              <a:gd name="T11" fmla="*/ 18292 h 31750"/>
              <a:gd name="T12" fmla="*/ 15633 w 25400"/>
              <a:gd name="T13" fmla="*/ 17570 h 31750"/>
              <a:gd name="T14" fmla="*/ 21266 w 25400"/>
              <a:gd name="T15" fmla="*/ 14669 h 31750"/>
              <a:gd name="T16" fmla="*/ 21701 w 25400"/>
              <a:gd name="T17" fmla="*/ 13277 h 31750"/>
              <a:gd name="T18" fmla="*/ 5675 w 25400"/>
              <a:gd name="T19" fmla="*/ 13277 h 31750"/>
              <a:gd name="T20" fmla="*/ 5675 w 25400"/>
              <a:gd name="T21" fmla="*/ 5329 h 31750"/>
              <a:gd name="T22" fmla="*/ 22239 w 25400"/>
              <a:gd name="T23" fmla="*/ 5329 h 31750"/>
              <a:gd name="T24" fmla="*/ 21884 w 25400"/>
              <a:gd name="T25" fmla="*/ 3863 h 31750"/>
              <a:gd name="T26" fmla="*/ 18564 w 25400"/>
              <a:gd name="T27" fmla="*/ 848 h 31750"/>
              <a:gd name="T28" fmla="*/ 11999 w 25400"/>
              <a:gd name="T29" fmla="*/ 0 h 31750"/>
              <a:gd name="T30" fmla="*/ 16472 w 25400"/>
              <a:gd name="T31" fmla="*/ 18292 h 31750"/>
              <a:gd name="T32" fmla="*/ 6837 w 25400"/>
              <a:gd name="T33" fmla="*/ 18292 h 31750"/>
              <a:gd name="T34" fmla="*/ 9727 w 25400"/>
              <a:gd name="T35" fmla="*/ 18680 h 31750"/>
              <a:gd name="T36" fmla="*/ 11465 w 25400"/>
              <a:gd name="T37" fmla="*/ 19999 h 31750"/>
              <a:gd name="T38" fmla="*/ 14470 w 25400"/>
              <a:gd name="T39" fmla="*/ 24596 h 31750"/>
              <a:gd name="T40" fmla="*/ 18564 w 25400"/>
              <a:gd name="T41" fmla="*/ 31423 h 31750"/>
              <a:gd name="T42" fmla="*/ 25402 w 25400"/>
              <a:gd name="T43" fmla="*/ 31423 h 31750"/>
              <a:gd name="T44" fmla="*/ 21967 w 25400"/>
              <a:gd name="T45" fmla="*/ 25318 h 31750"/>
              <a:gd name="T46" fmla="*/ 18721 w 25400"/>
              <a:gd name="T47" fmla="*/ 20229 h 31750"/>
              <a:gd name="T48" fmla="*/ 16472 w 25400"/>
              <a:gd name="T49" fmla="*/ 18292 h 31750"/>
              <a:gd name="T50" fmla="*/ 22239 w 25400"/>
              <a:gd name="T51" fmla="*/ 5329 h 31750"/>
              <a:gd name="T52" fmla="*/ 10156 w 25400"/>
              <a:gd name="T53" fmla="*/ 5329 h 31750"/>
              <a:gd name="T54" fmla="*/ 14324 w 25400"/>
              <a:gd name="T55" fmla="*/ 5444 h 31750"/>
              <a:gd name="T56" fmla="*/ 16449 w 25400"/>
              <a:gd name="T57" fmla="*/ 6638 h 31750"/>
              <a:gd name="T58" fmla="*/ 17224 w 25400"/>
              <a:gd name="T59" fmla="*/ 9224 h 31750"/>
              <a:gd name="T60" fmla="*/ 16638 w 25400"/>
              <a:gd name="T61" fmla="*/ 11580 h 31750"/>
              <a:gd name="T62" fmla="*/ 15057 w 25400"/>
              <a:gd name="T63" fmla="*/ 12889 h 31750"/>
              <a:gd name="T64" fmla="*/ 9926 w 25400"/>
              <a:gd name="T65" fmla="*/ 13277 h 31750"/>
              <a:gd name="T66" fmla="*/ 21701 w 25400"/>
              <a:gd name="T67" fmla="*/ 13277 h 31750"/>
              <a:gd name="T68" fmla="*/ 23088 w 25400"/>
              <a:gd name="T69" fmla="*/ 8837 h 31750"/>
              <a:gd name="T70" fmla="*/ 22239 w 25400"/>
              <a:gd name="T71" fmla="*/ 5329 h 317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5400"/>
              <a:gd name="T109" fmla="*/ 0 h 31750"/>
              <a:gd name="T110" fmla="*/ 25400 w 25400"/>
              <a:gd name="T111" fmla="*/ 31750 h 3175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5400" h="3175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6562" t="32423" r="27734" b="27734"/>
          <a:stretch/>
        </p:blipFill>
        <p:spPr>
          <a:xfrm>
            <a:off x="222250" y="5984"/>
            <a:ext cx="3505200" cy="1527908"/>
          </a:xfrm>
          <a:prstGeom prst="rect">
            <a:avLst/>
          </a:prstGeom>
        </p:spPr>
      </p:pic>
      <p:sp>
        <p:nvSpPr>
          <p:cNvPr id="2" name="Rectangle 1"/>
          <p:cNvSpPr/>
          <p:nvPr/>
        </p:nvSpPr>
        <p:spPr>
          <a:xfrm>
            <a:off x="908050" y="1747284"/>
            <a:ext cx="12363720" cy="1107996"/>
          </a:xfrm>
          <a:prstGeom prst="rect">
            <a:avLst/>
          </a:prstGeom>
        </p:spPr>
        <p:txBody>
          <a:bodyPr wrap="square">
            <a:spAutoFit/>
          </a:bodyPr>
          <a:lstStyle/>
          <a:p>
            <a:r>
              <a:rPr lang="en-IN" sz="6600" b="1" dirty="0" smtClean="0">
                <a:solidFill>
                  <a:schemeClr val="tx1">
                    <a:lumMod val="95000"/>
                  </a:schemeClr>
                </a:solidFill>
              </a:rPr>
              <a:t>Home Renovation page</a:t>
            </a:r>
            <a:endParaRPr lang="en-IN" sz="1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8184" y="5654675"/>
            <a:ext cx="9643666" cy="542191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249" y="2822517"/>
            <a:ext cx="9916587" cy="5575358"/>
          </a:xfrm>
          <a:prstGeom prst="rect">
            <a:avLst/>
          </a:prstGeom>
        </p:spPr>
      </p:pic>
    </p:spTree>
    <p:extLst>
      <p:ext uri="{BB962C8B-B14F-4D97-AF65-F5344CB8AC3E}">
        <p14:creationId xmlns:p14="http://schemas.microsoft.com/office/powerpoint/2010/main" val="39481272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object 4"/>
          <p:cNvSpPr>
            <a:spLocks/>
          </p:cNvSpPr>
          <p:nvPr/>
        </p:nvSpPr>
        <p:spPr bwMode="auto">
          <a:xfrm>
            <a:off x="908050" y="1692275"/>
            <a:ext cx="18527712" cy="0"/>
          </a:xfrm>
          <a:custGeom>
            <a:avLst/>
            <a:gdLst>
              <a:gd name="T0" fmla="*/ 0 w 18527395"/>
              <a:gd name="T1" fmla="*/ 18531623 w 18527395"/>
              <a:gd name="T2" fmla="*/ 0 60000 65536"/>
              <a:gd name="T3" fmla="*/ 0 60000 65536"/>
              <a:gd name="T4" fmla="*/ 0 w 18527395"/>
              <a:gd name="T5" fmla="*/ 18527395 w 18527395"/>
            </a:gdLst>
            <a:ahLst/>
            <a:cxnLst>
              <a:cxn ang="T2">
                <a:pos x="T0" y="0"/>
              </a:cxn>
              <a:cxn ang="T3">
                <a:pos x="T1" y="0"/>
              </a:cxn>
            </a:cxnLst>
            <a:rect l="T4" t="0" r="T5" b="0"/>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198" name="object 6"/>
          <p:cNvSpPr>
            <a:spLocks/>
          </p:cNvSpPr>
          <p:nvPr/>
        </p:nvSpPr>
        <p:spPr bwMode="auto">
          <a:xfrm>
            <a:off x="2982913" y="712788"/>
            <a:ext cx="57150" cy="57150"/>
          </a:xfrm>
          <a:custGeom>
            <a:avLst/>
            <a:gdLst>
              <a:gd name="T0" fmla="*/ 33288 w 56514"/>
              <a:gd name="T1" fmla="*/ 0 h 56515"/>
              <a:gd name="T2" fmla="*/ 20345 w 56514"/>
              <a:gd name="T3" fmla="*/ 2610 h 56515"/>
              <a:gd name="T4" fmla="*/ 9761 w 56514"/>
              <a:gd name="T5" fmla="*/ 9729 h 56515"/>
              <a:gd name="T6" fmla="*/ 2620 w 56514"/>
              <a:gd name="T7" fmla="*/ 20287 h 56515"/>
              <a:gd name="T8" fmla="*/ 0 w 56514"/>
              <a:gd name="T9" fmla="*/ 33219 h 56515"/>
              <a:gd name="T10" fmla="*/ 2620 w 56514"/>
              <a:gd name="T11" fmla="*/ 46162 h 56515"/>
              <a:gd name="T12" fmla="*/ 9761 w 56514"/>
              <a:gd name="T13" fmla="*/ 56741 h 56515"/>
              <a:gd name="T14" fmla="*/ 20345 w 56514"/>
              <a:gd name="T15" fmla="*/ 63881 h 56515"/>
              <a:gd name="T16" fmla="*/ 33288 w 56514"/>
              <a:gd name="T17" fmla="*/ 66502 h 56515"/>
              <a:gd name="T18" fmla="*/ 46213 w 56514"/>
              <a:gd name="T19" fmla="*/ 63881 h 56515"/>
              <a:gd name="T20" fmla="*/ 49444 w 56514"/>
              <a:gd name="T21" fmla="*/ 61696 h 56515"/>
              <a:gd name="T22" fmla="*/ 33288 w 56514"/>
              <a:gd name="T23" fmla="*/ 61696 h 56515"/>
              <a:gd name="T24" fmla="*/ 22193 w 56514"/>
              <a:gd name="T25" fmla="*/ 59455 h 56515"/>
              <a:gd name="T26" fmla="*/ 13139 w 56514"/>
              <a:gd name="T27" fmla="*/ 53345 h 56515"/>
              <a:gd name="T28" fmla="*/ 7040 w 56514"/>
              <a:gd name="T29" fmla="*/ 44291 h 56515"/>
              <a:gd name="T30" fmla="*/ 4804 w 56514"/>
              <a:gd name="T31" fmla="*/ 33219 h 56515"/>
              <a:gd name="T32" fmla="*/ 7040 w 56514"/>
              <a:gd name="T33" fmla="*/ 22138 h 56515"/>
              <a:gd name="T34" fmla="*/ 13139 w 56514"/>
              <a:gd name="T35" fmla="*/ 13068 h 56515"/>
              <a:gd name="T36" fmla="*/ 22193 w 56514"/>
              <a:gd name="T37" fmla="*/ 6941 h 56515"/>
              <a:gd name="T38" fmla="*/ 33288 w 56514"/>
              <a:gd name="T39" fmla="*/ 4693 h 56515"/>
              <a:gd name="T40" fmla="*/ 49305 w 56514"/>
              <a:gd name="T41" fmla="*/ 4693 h 56515"/>
              <a:gd name="T42" fmla="*/ 46213 w 56514"/>
              <a:gd name="T43" fmla="*/ 2610 h 56515"/>
              <a:gd name="T44" fmla="*/ 33288 w 56514"/>
              <a:gd name="T45" fmla="*/ 0 h 56515"/>
              <a:gd name="T46" fmla="*/ 49305 w 56514"/>
              <a:gd name="T47" fmla="*/ 4693 h 56515"/>
              <a:gd name="T48" fmla="*/ 33288 w 56514"/>
              <a:gd name="T49" fmla="*/ 4693 h 56515"/>
              <a:gd name="T50" fmla="*/ 44387 w 56514"/>
              <a:gd name="T51" fmla="*/ 6941 h 56515"/>
              <a:gd name="T52" fmla="*/ 53440 w 56514"/>
              <a:gd name="T53" fmla="*/ 13068 h 56515"/>
              <a:gd name="T54" fmla="*/ 59540 w 56514"/>
              <a:gd name="T55" fmla="*/ 22138 h 56515"/>
              <a:gd name="T56" fmla="*/ 61775 w 56514"/>
              <a:gd name="T57" fmla="*/ 33219 h 56515"/>
              <a:gd name="T58" fmla="*/ 59540 w 56514"/>
              <a:gd name="T59" fmla="*/ 44291 h 56515"/>
              <a:gd name="T60" fmla="*/ 53440 w 56514"/>
              <a:gd name="T61" fmla="*/ 53345 h 56515"/>
              <a:gd name="T62" fmla="*/ 44387 w 56514"/>
              <a:gd name="T63" fmla="*/ 59455 h 56515"/>
              <a:gd name="T64" fmla="*/ 33288 w 56514"/>
              <a:gd name="T65" fmla="*/ 61696 h 56515"/>
              <a:gd name="T66" fmla="*/ 49444 w 56514"/>
              <a:gd name="T67" fmla="*/ 61696 h 56515"/>
              <a:gd name="T68" fmla="*/ 56778 w 56514"/>
              <a:gd name="T69" fmla="*/ 56741 h 56515"/>
              <a:gd name="T70" fmla="*/ 63913 w 56514"/>
              <a:gd name="T71" fmla="*/ 46162 h 56515"/>
              <a:gd name="T72" fmla="*/ 66529 w 56514"/>
              <a:gd name="T73" fmla="*/ 33219 h 56515"/>
              <a:gd name="T74" fmla="*/ 63913 w 56514"/>
              <a:gd name="T75" fmla="*/ 20287 h 56515"/>
              <a:gd name="T76" fmla="*/ 56778 w 56514"/>
              <a:gd name="T77" fmla="*/ 9729 h 56515"/>
              <a:gd name="T78" fmla="*/ 49305 w 56514"/>
              <a:gd name="T79" fmla="*/ 4693 h 5651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514"/>
              <a:gd name="T121" fmla="*/ 0 h 56515"/>
              <a:gd name="T122" fmla="*/ 56514 w 56514"/>
              <a:gd name="T123" fmla="*/ 56515 h 5651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514" h="56515">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8199" name="object 7"/>
          <p:cNvSpPr>
            <a:spLocks/>
          </p:cNvSpPr>
          <p:nvPr/>
        </p:nvSpPr>
        <p:spPr bwMode="auto">
          <a:xfrm>
            <a:off x="2998788" y="725488"/>
            <a:ext cx="25400" cy="31750"/>
          </a:xfrm>
          <a:custGeom>
            <a:avLst/>
            <a:gdLst>
              <a:gd name="T0" fmla="*/ 11999 w 25400"/>
              <a:gd name="T1" fmla="*/ 0 h 31750"/>
              <a:gd name="T2" fmla="*/ 0 w 25400"/>
              <a:gd name="T3" fmla="*/ 0 h 31750"/>
              <a:gd name="T4" fmla="*/ 0 w 25400"/>
              <a:gd name="T5" fmla="*/ 31423 h 31750"/>
              <a:gd name="T6" fmla="*/ 5675 w 25400"/>
              <a:gd name="T7" fmla="*/ 31423 h 31750"/>
              <a:gd name="T8" fmla="*/ 5675 w 25400"/>
              <a:gd name="T9" fmla="*/ 18292 h 31750"/>
              <a:gd name="T10" fmla="*/ 16472 w 25400"/>
              <a:gd name="T11" fmla="*/ 18292 h 31750"/>
              <a:gd name="T12" fmla="*/ 15633 w 25400"/>
              <a:gd name="T13" fmla="*/ 17570 h 31750"/>
              <a:gd name="T14" fmla="*/ 21266 w 25400"/>
              <a:gd name="T15" fmla="*/ 14669 h 31750"/>
              <a:gd name="T16" fmla="*/ 21701 w 25400"/>
              <a:gd name="T17" fmla="*/ 13277 h 31750"/>
              <a:gd name="T18" fmla="*/ 5675 w 25400"/>
              <a:gd name="T19" fmla="*/ 13277 h 31750"/>
              <a:gd name="T20" fmla="*/ 5675 w 25400"/>
              <a:gd name="T21" fmla="*/ 5329 h 31750"/>
              <a:gd name="T22" fmla="*/ 22239 w 25400"/>
              <a:gd name="T23" fmla="*/ 5329 h 31750"/>
              <a:gd name="T24" fmla="*/ 21884 w 25400"/>
              <a:gd name="T25" fmla="*/ 3863 h 31750"/>
              <a:gd name="T26" fmla="*/ 18564 w 25400"/>
              <a:gd name="T27" fmla="*/ 848 h 31750"/>
              <a:gd name="T28" fmla="*/ 11999 w 25400"/>
              <a:gd name="T29" fmla="*/ 0 h 31750"/>
              <a:gd name="T30" fmla="*/ 16472 w 25400"/>
              <a:gd name="T31" fmla="*/ 18292 h 31750"/>
              <a:gd name="T32" fmla="*/ 6837 w 25400"/>
              <a:gd name="T33" fmla="*/ 18292 h 31750"/>
              <a:gd name="T34" fmla="*/ 9727 w 25400"/>
              <a:gd name="T35" fmla="*/ 18680 h 31750"/>
              <a:gd name="T36" fmla="*/ 11465 w 25400"/>
              <a:gd name="T37" fmla="*/ 19999 h 31750"/>
              <a:gd name="T38" fmla="*/ 14470 w 25400"/>
              <a:gd name="T39" fmla="*/ 24596 h 31750"/>
              <a:gd name="T40" fmla="*/ 18564 w 25400"/>
              <a:gd name="T41" fmla="*/ 31423 h 31750"/>
              <a:gd name="T42" fmla="*/ 25402 w 25400"/>
              <a:gd name="T43" fmla="*/ 31423 h 31750"/>
              <a:gd name="T44" fmla="*/ 21967 w 25400"/>
              <a:gd name="T45" fmla="*/ 25318 h 31750"/>
              <a:gd name="T46" fmla="*/ 18721 w 25400"/>
              <a:gd name="T47" fmla="*/ 20229 h 31750"/>
              <a:gd name="T48" fmla="*/ 16472 w 25400"/>
              <a:gd name="T49" fmla="*/ 18292 h 31750"/>
              <a:gd name="T50" fmla="*/ 22239 w 25400"/>
              <a:gd name="T51" fmla="*/ 5329 h 31750"/>
              <a:gd name="T52" fmla="*/ 10156 w 25400"/>
              <a:gd name="T53" fmla="*/ 5329 h 31750"/>
              <a:gd name="T54" fmla="*/ 14324 w 25400"/>
              <a:gd name="T55" fmla="*/ 5444 h 31750"/>
              <a:gd name="T56" fmla="*/ 16449 w 25400"/>
              <a:gd name="T57" fmla="*/ 6638 h 31750"/>
              <a:gd name="T58" fmla="*/ 17224 w 25400"/>
              <a:gd name="T59" fmla="*/ 9224 h 31750"/>
              <a:gd name="T60" fmla="*/ 16638 w 25400"/>
              <a:gd name="T61" fmla="*/ 11580 h 31750"/>
              <a:gd name="T62" fmla="*/ 15057 w 25400"/>
              <a:gd name="T63" fmla="*/ 12889 h 31750"/>
              <a:gd name="T64" fmla="*/ 9926 w 25400"/>
              <a:gd name="T65" fmla="*/ 13277 h 31750"/>
              <a:gd name="T66" fmla="*/ 21701 w 25400"/>
              <a:gd name="T67" fmla="*/ 13277 h 31750"/>
              <a:gd name="T68" fmla="*/ 23088 w 25400"/>
              <a:gd name="T69" fmla="*/ 8837 h 31750"/>
              <a:gd name="T70" fmla="*/ 22239 w 25400"/>
              <a:gd name="T71" fmla="*/ 5329 h 317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5400"/>
              <a:gd name="T109" fmla="*/ 0 h 31750"/>
              <a:gd name="T110" fmla="*/ 25400 w 25400"/>
              <a:gd name="T111" fmla="*/ 31750 h 3175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5400" h="3175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6562" t="32423" r="27734" b="27734"/>
          <a:stretch/>
        </p:blipFill>
        <p:spPr>
          <a:xfrm>
            <a:off x="222250" y="5984"/>
            <a:ext cx="3505200" cy="1527908"/>
          </a:xfrm>
          <a:prstGeom prst="rect">
            <a:avLst/>
          </a:prstGeom>
        </p:spPr>
      </p:pic>
      <p:sp>
        <p:nvSpPr>
          <p:cNvPr id="2" name="Rectangle 1"/>
          <p:cNvSpPr/>
          <p:nvPr/>
        </p:nvSpPr>
        <p:spPr>
          <a:xfrm>
            <a:off x="888730" y="1860049"/>
            <a:ext cx="6801120" cy="1107996"/>
          </a:xfrm>
          <a:prstGeom prst="rect">
            <a:avLst/>
          </a:prstGeom>
        </p:spPr>
        <p:txBody>
          <a:bodyPr wrap="square">
            <a:spAutoFit/>
          </a:bodyPr>
          <a:lstStyle/>
          <a:p>
            <a:r>
              <a:rPr lang="en-IN" sz="6600" b="1" dirty="0" smtClean="0">
                <a:solidFill>
                  <a:schemeClr val="tx1">
                    <a:lumMod val="95000"/>
                  </a:schemeClr>
                </a:solidFill>
              </a:rPr>
              <a:t>Contact Us page</a:t>
            </a:r>
            <a:endParaRPr lang="en-IN" sz="1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8850" y="3141965"/>
            <a:ext cx="13944600" cy="7840009"/>
          </a:xfrm>
          <a:prstGeom prst="rect">
            <a:avLst/>
          </a:prstGeom>
        </p:spPr>
      </p:pic>
    </p:spTree>
    <p:extLst>
      <p:ext uri="{BB962C8B-B14F-4D97-AF65-F5344CB8AC3E}">
        <p14:creationId xmlns:p14="http://schemas.microsoft.com/office/powerpoint/2010/main" val="31108734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object 4"/>
          <p:cNvSpPr>
            <a:spLocks/>
          </p:cNvSpPr>
          <p:nvPr/>
        </p:nvSpPr>
        <p:spPr bwMode="auto">
          <a:xfrm>
            <a:off x="908050" y="1692275"/>
            <a:ext cx="18527712" cy="0"/>
          </a:xfrm>
          <a:custGeom>
            <a:avLst/>
            <a:gdLst>
              <a:gd name="T0" fmla="*/ 0 w 18527395"/>
              <a:gd name="T1" fmla="*/ 18531623 w 18527395"/>
              <a:gd name="T2" fmla="*/ 0 60000 65536"/>
              <a:gd name="T3" fmla="*/ 0 60000 65536"/>
              <a:gd name="T4" fmla="*/ 0 w 18527395"/>
              <a:gd name="T5" fmla="*/ 18527395 w 18527395"/>
            </a:gdLst>
            <a:ahLst/>
            <a:cxnLst>
              <a:cxn ang="T2">
                <a:pos x="T0" y="0"/>
              </a:cxn>
              <a:cxn ang="T3">
                <a:pos x="T1" y="0"/>
              </a:cxn>
            </a:cxnLst>
            <a:rect l="T4" t="0" r="T5" b="0"/>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198" name="object 6"/>
          <p:cNvSpPr>
            <a:spLocks/>
          </p:cNvSpPr>
          <p:nvPr/>
        </p:nvSpPr>
        <p:spPr bwMode="auto">
          <a:xfrm>
            <a:off x="2982913" y="712788"/>
            <a:ext cx="57150" cy="57150"/>
          </a:xfrm>
          <a:custGeom>
            <a:avLst/>
            <a:gdLst>
              <a:gd name="T0" fmla="*/ 33288 w 56514"/>
              <a:gd name="T1" fmla="*/ 0 h 56515"/>
              <a:gd name="T2" fmla="*/ 20345 w 56514"/>
              <a:gd name="T3" fmla="*/ 2610 h 56515"/>
              <a:gd name="T4" fmla="*/ 9761 w 56514"/>
              <a:gd name="T5" fmla="*/ 9729 h 56515"/>
              <a:gd name="T6" fmla="*/ 2620 w 56514"/>
              <a:gd name="T7" fmla="*/ 20287 h 56515"/>
              <a:gd name="T8" fmla="*/ 0 w 56514"/>
              <a:gd name="T9" fmla="*/ 33219 h 56515"/>
              <a:gd name="T10" fmla="*/ 2620 w 56514"/>
              <a:gd name="T11" fmla="*/ 46162 h 56515"/>
              <a:gd name="T12" fmla="*/ 9761 w 56514"/>
              <a:gd name="T13" fmla="*/ 56741 h 56515"/>
              <a:gd name="T14" fmla="*/ 20345 w 56514"/>
              <a:gd name="T15" fmla="*/ 63881 h 56515"/>
              <a:gd name="T16" fmla="*/ 33288 w 56514"/>
              <a:gd name="T17" fmla="*/ 66502 h 56515"/>
              <a:gd name="T18" fmla="*/ 46213 w 56514"/>
              <a:gd name="T19" fmla="*/ 63881 h 56515"/>
              <a:gd name="T20" fmla="*/ 49444 w 56514"/>
              <a:gd name="T21" fmla="*/ 61696 h 56515"/>
              <a:gd name="T22" fmla="*/ 33288 w 56514"/>
              <a:gd name="T23" fmla="*/ 61696 h 56515"/>
              <a:gd name="T24" fmla="*/ 22193 w 56514"/>
              <a:gd name="T25" fmla="*/ 59455 h 56515"/>
              <a:gd name="T26" fmla="*/ 13139 w 56514"/>
              <a:gd name="T27" fmla="*/ 53345 h 56515"/>
              <a:gd name="T28" fmla="*/ 7040 w 56514"/>
              <a:gd name="T29" fmla="*/ 44291 h 56515"/>
              <a:gd name="T30" fmla="*/ 4804 w 56514"/>
              <a:gd name="T31" fmla="*/ 33219 h 56515"/>
              <a:gd name="T32" fmla="*/ 7040 w 56514"/>
              <a:gd name="T33" fmla="*/ 22138 h 56515"/>
              <a:gd name="T34" fmla="*/ 13139 w 56514"/>
              <a:gd name="T35" fmla="*/ 13068 h 56515"/>
              <a:gd name="T36" fmla="*/ 22193 w 56514"/>
              <a:gd name="T37" fmla="*/ 6941 h 56515"/>
              <a:gd name="T38" fmla="*/ 33288 w 56514"/>
              <a:gd name="T39" fmla="*/ 4693 h 56515"/>
              <a:gd name="T40" fmla="*/ 49305 w 56514"/>
              <a:gd name="T41" fmla="*/ 4693 h 56515"/>
              <a:gd name="T42" fmla="*/ 46213 w 56514"/>
              <a:gd name="T43" fmla="*/ 2610 h 56515"/>
              <a:gd name="T44" fmla="*/ 33288 w 56514"/>
              <a:gd name="T45" fmla="*/ 0 h 56515"/>
              <a:gd name="T46" fmla="*/ 49305 w 56514"/>
              <a:gd name="T47" fmla="*/ 4693 h 56515"/>
              <a:gd name="T48" fmla="*/ 33288 w 56514"/>
              <a:gd name="T49" fmla="*/ 4693 h 56515"/>
              <a:gd name="T50" fmla="*/ 44387 w 56514"/>
              <a:gd name="T51" fmla="*/ 6941 h 56515"/>
              <a:gd name="T52" fmla="*/ 53440 w 56514"/>
              <a:gd name="T53" fmla="*/ 13068 h 56515"/>
              <a:gd name="T54" fmla="*/ 59540 w 56514"/>
              <a:gd name="T55" fmla="*/ 22138 h 56515"/>
              <a:gd name="T56" fmla="*/ 61775 w 56514"/>
              <a:gd name="T57" fmla="*/ 33219 h 56515"/>
              <a:gd name="T58" fmla="*/ 59540 w 56514"/>
              <a:gd name="T59" fmla="*/ 44291 h 56515"/>
              <a:gd name="T60" fmla="*/ 53440 w 56514"/>
              <a:gd name="T61" fmla="*/ 53345 h 56515"/>
              <a:gd name="T62" fmla="*/ 44387 w 56514"/>
              <a:gd name="T63" fmla="*/ 59455 h 56515"/>
              <a:gd name="T64" fmla="*/ 33288 w 56514"/>
              <a:gd name="T65" fmla="*/ 61696 h 56515"/>
              <a:gd name="T66" fmla="*/ 49444 w 56514"/>
              <a:gd name="T67" fmla="*/ 61696 h 56515"/>
              <a:gd name="T68" fmla="*/ 56778 w 56514"/>
              <a:gd name="T69" fmla="*/ 56741 h 56515"/>
              <a:gd name="T70" fmla="*/ 63913 w 56514"/>
              <a:gd name="T71" fmla="*/ 46162 h 56515"/>
              <a:gd name="T72" fmla="*/ 66529 w 56514"/>
              <a:gd name="T73" fmla="*/ 33219 h 56515"/>
              <a:gd name="T74" fmla="*/ 63913 w 56514"/>
              <a:gd name="T75" fmla="*/ 20287 h 56515"/>
              <a:gd name="T76" fmla="*/ 56778 w 56514"/>
              <a:gd name="T77" fmla="*/ 9729 h 56515"/>
              <a:gd name="T78" fmla="*/ 49305 w 56514"/>
              <a:gd name="T79" fmla="*/ 4693 h 5651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514"/>
              <a:gd name="T121" fmla="*/ 0 h 56515"/>
              <a:gd name="T122" fmla="*/ 56514 w 56514"/>
              <a:gd name="T123" fmla="*/ 56515 h 5651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514" h="56515">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8199" name="object 7"/>
          <p:cNvSpPr>
            <a:spLocks/>
          </p:cNvSpPr>
          <p:nvPr/>
        </p:nvSpPr>
        <p:spPr bwMode="auto">
          <a:xfrm>
            <a:off x="2998788" y="725488"/>
            <a:ext cx="25400" cy="31750"/>
          </a:xfrm>
          <a:custGeom>
            <a:avLst/>
            <a:gdLst>
              <a:gd name="T0" fmla="*/ 11999 w 25400"/>
              <a:gd name="T1" fmla="*/ 0 h 31750"/>
              <a:gd name="T2" fmla="*/ 0 w 25400"/>
              <a:gd name="T3" fmla="*/ 0 h 31750"/>
              <a:gd name="T4" fmla="*/ 0 w 25400"/>
              <a:gd name="T5" fmla="*/ 31423 h 31750"/>
              <a:gd name="T6" fmla="*/ 5675 w 25400"/>
              <a:gd name="T7" fmla="*/ 31423 h 31750"/>
              <a:gd name="T8" fmla="*/ 5675 w 25400"/>
              <a:gd name="T9" fmla="*/ 18292 h 31750"/>
              <a:gd name="T10" fmla="*/ 16472 w 25400"/>
              <a:gd name="T11" fmla="*/ 18292 h 31750"/>
              <a:gd name="T12" fmla="*/ 15633 w 25400"/>
              <a:gd name="T13" fmla="*/ 17570 h 31750"/>
              <a:gd name="T14" fmla="*/ 21266 w 25400"/>
              <a:gd name="T15" fmla="*/ 14669 h 31750"/>
              <a:gd name="T16" fmla="*/ 21701 w 25400"/>
              <a:gd name="T17" fmla="*/ 13277 h 31750"/>
              <a:gd name="T18" fmla="*/ 5675 w 25400"/>
              <a:gd name="T19" fmla="*/ 13277 h 31750"/>
              <a:gd name="T20" fmla="*/ 5675 w 25400"/>
              <a:gd name="T21" fmla="*/ 5329 h 31750"/>
              <a:gd name="T22" fmla="*/ 22239 w 25400"/>
              <a:gd name="T23" fmla="*/ 5329 h 31750"/>
              <a:gd name="T24" fmla="*/ 21884 w 25400"/>
              <a:gd name="T25" fmla="*/ 3863 h 31750"/>
              <a:gd name="T26" fmla="*/ 18564 w 25400"/>
              <a:gd name="T27" fmla="*/ 848 h 31750"/>
              <a:gd name="T28" fmla="*/ 11999 w 25400"/>
              <a:gd name="T29" fmla="*/ 0 h 31750"/>
              <a:gd name="T30" fmla="*/ 16472 w 25400"/>
              <a:gd name="T31" fmla="*/ 18292 h 31750"/>
              <a:gd name="T32" fmla="*/ 6837 w 25400"/>
              <a:gd name="T33" fmla="*/ 18292 h 31750"/>
              <a:gd name="T34" fmla="*/ 9727 w 25400"/>
              <a:gd name="T35" fmla="*/ 18680 h 31750"/>
              <a:gd name="T36" fmla="*/ 11465 w 25400"/>
              <a:gd name="T37" fmla="*/ 19999 h 31750"/>
              <a:gd name="T38" fmla="*/ 14470 w 25400"/>
              <a:gd name="T39" fmla="*/ 24596 h 31750"/>
              <a:gd name="T40" fmla="*/ 18564 w 25400"/>
              <a:gd name="T41" fmla="*/ 31423 h 31750"/>
              <a:gd name="T42" fmla="*/ 25402 w 25400"/>
              <a:gd name="T43" fmla="*/ 31423 h 31750"/>
              <a:gd name="T44" fmla="*/ 21967 w 25400"/>
              <a:gd name="T45" fmla="*/ 25318 h 31750"/>
              <a:gd name="T46" fmla="*/ 18721 w 25400"/>
              <a:gd name="T47" fmla="*/ 20229 h 31750"/>
              <a:gd name="T48" fmla="*/ 16472 w 25400"/>
              <a:gd name="T49" fmla="*/ 18292 h 31750"/>
              <a:gd name="T50" fmla="*/ 22239 w 25400"/>
              <a:gd name="T51" fmla="*/ 5329 h 31750"/>
              <a:gd name="T52" fmla="*/ 10156 w 25400"/>
              <a:gd name="T53" fmla="*/ 5329 h 31750"/>
              <a:gd name="T54" fmla="*/ 14324 w 25400"/>
              <a:gd name="T55" fmla="*/ 5444 h 31750"/>
              <a:gd name="T56" fmla="*/ 16449 w 25400"/>
              <a:gd name="T57" fmla="*/ 6638 h 31750"/>
              <a:gd name="T58" fmla="*/ 17224 w 25400"/>
              <a:gd name="T59" fmla="*/ 9224 h 31750"/>
              <a:gd name="T60" fmla="*/ 16638 w 25400"/>
              <a:gd name="T61" fmla="*/ 11580 h 31750"/>
              <a:gd name="T62" fmla="*/ 15057 w 25400"/>
              <a:gd name="T63" fmla="*/ 12889 h 31750"/>
              <a:gd name="T64" fmla="*/ 9926 w 25400"/>
              <a:gd name="T65" fmla="*/ 13277 h 31750"/>
              <a:gd name="T66" fmla="*/ 21701 w 25400"/>
              <a:gd name="T67" fmla="*/ 13277 h 31750"/>
              <a:gd name="T68" fmla="*/ 23088 w 25400"/>
              <a:gd name="T69" fmla="*/ 8837 h 31750"/>
              <a:gd name="T70" fmla="*/ 22239 w 25400"/>
              <a:gd name="T71" fmla="*/ 5329 h 317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5400"/>
              <a:gd name="T109" fmla="*/ 0 h 31750"/>
              <a:gd name="T110" fmla="*/ 25400 w 25400"/>
              <a:gd name="T111" fmla="*/ 31750 h 3175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5400" h="3175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6562" t="32423" r="27734" b="27734"/>
          <a:stretch/>
        </p:blipFill>
        <p:spPr>
          <a:xfrm>
            <a:off x="222250" y="5984"/>
            <a:ext cx="3505200" cy="1527908"/>
          </a:xfrm>
          <a:prstGeom prst="rect">
            <a:avLst/>
          </a:prstGeom>
        </p:spPr>
      </p:pic>
      <p:sp>
        <p:nvSpPr>
          <p:cNvPr id="2" name="Rectangle 1"/>
          <p:cNvSpPr/>
          <p:nvPr/>
        </p:nvSpPr>
        <p:spPr>
          <a:xfrm>
            <a:off x="888730" y="1860049"/>
            <a:ext cx="6801120" cy="1107996"/>
          </a:xfrm>
          <a:prstGeom prst="rect">
            <a:avLst/>
          </a:prstGeom>
        </p:spPr>
        <p:txBody>
          <a:bodyPr wrap="square">
            <a:spAutoFit/>
          </a:bodyPr>
          <a:lstStyle/>
          <a:p>
            <a:r>
              <a:rPr lang="en-IN" sz="6600" b="1" dirty="0" smtClean="0">
                <a:solidFill>
                  <a:schemeClr val="tx1">
                    <a:lumMod val="95000"/>
                  </a:schemeClr>
                </a:solidFill>
              </a:rPr>
              <a:t>Contact Us page</a:t>
            </a:r>
            <a:endParaRPr lang="en-IN" sz="140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0393" b="6275"/>
          <a:stretch/>
        </p:blipFill>
        <p:spPr>
          <a:xfrm>
            <a:off x="1517650" y="3135818"/>
            <a:ext cx="16687800" cy="7818588"/>
          </a:xfrm>
          <a:prstGeom prst="rect">
            <a:avLst/>
          </a:prstGeom>
        </p:spPr>
      </p:pic>
    </p:spTree>
    <p:extLst>
      <p:ext uri="{BB962C8B-B14F-4D97-AF65-F5344CB8AC3E}">
        <p14:creationId xmlns:p14="http://schemas.microsoft.com/office/powerpoint/2010/main" val="6661661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object 4"/>
          <p:cNvSpPr>
            <a:spLocks/>
          </p:cNvSpPr>
          <p:nvPr/>
        </p:nvSpPr>
        <p:spPr bwMode="auto">
          <a:xfrm>
            <a:off x="908050" y="1692275"/>
            <a:ext cx="18527712" cy="0"/>
          </a:xfrm>
          <a:custGeom>
            <a:avLst/>
            <a:gdLst>
              <a:gd name="T0" fmla="*/ 0 w 18527395"/>
              <a:gd name="T1" fmla="*/ 18531623 w 18527395"/>
              <a:gd name="T2" fmla="*/ 0 60000 65536"/>
              <a:gd name="T3" fmla="*/ 0 60000 65536"/>
              <a:gd name="T4" fmla="*/ 0 w 18527395"/>
              <a:gd name="T5" fmla="*/ 18527395 w 18527395"/>
            </a:gdLst>
            <a:ahLst/>
            <a:cxnLst>
              <a:cxn ang="T2">
                <a:pos x="T0" y="0"/>
              </a:cxn>
              <a:cxn ang="T3">
                <a:pos x="T1" y="0"/>
              </a:cxn>
            </a:cxnLst>
            <a:rect l="T4" t="0" r="T5" b="0"/>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198" name="object 6"/>
          <p:cNvSpPr>
            <a:spLocks/>
          </p:cNvSpPr>
          <p:nvPr/>
        </p:nvSpPr>
        <p:spPr bwMode="auto">
          <a:xfrm>
            <a:off x="2982913" y="712788"/>
            <a:ext cx="57150" cy="57150"/>
          </a:xfrm>
          <a:custGeom>
            <a:avLst/>
            <a:gdLst>
              <a:gd name="T0" fmla="*/ 33288 w 56514"/>
              <a:gd name="T1" fmla="*/ 0 h 56515"/>
              <a:gd name="T2" fmla="*/ 20345 w 56514"/>
              <a:gd name="T3" fmla="*/ 2610 h 56515"/>
              <a:gd name="T4" fmla="*/ 9761 w 56514"/>
              <a:gd name="T5" fmla="*/ 9729 h 56515"/>
              <a:gd name="T6" fmla="*/ 2620 w 56514"/>
              <a:gd name="T7" fmla="*/ 20287 h 56515"/>
              <a:gd name="T8" fmla="*/ 0 w 56514"/>
              <a:gd name="T9" fmla="*/ 33219 h 56515"/>
              <a:gd name="T10" fmla="*/ 2620 w 56514"/>
              <a:gd name="T11" fmla="*/ 46162 h 56515"/>
              <a:gd name="T12" fmla="*/ 9761 w 56514"/>
              <a:gd name="T13" fmla="*/ 56741 h 56515"/>
              <a:gd name="T14" fmla="*/ 20345 w 56514"/>
              <a:gd name="T15" fmla="*/ 63881 h 56515"/>
              <a:gd name="T16" fmla="*/ 33288 w 56514"/>
              <a:gd name="T17" fmla="*/ 66502 h 56515"/>
              <a:gd name="T18" fmla="*/ 46213 w 56514"/>
              <a:gd name="T19" fmla="*/ 63881 h 56515"/>
              <a:gd name="T20" fmla="*/ 49444 w 56514"/>
              <a:gd name="T21" fmla="*/ 61696 h 56515"/>
              <a:gd name="T22" fmla="*/ 33288 w 56514"/>
              <a:gd name="T23" fmla="*/ 61696 h 56515"/>
              <a:gd name="T24" fmla="*/ 22193 w 56514"/>
              <a:gd name="T25" fmla="*/ 59455 h 56515"/>
              <a:gd name="T26" fmla="*/ 13139 w 56514"/>
              <a:gd name="T27" fmla="*/ 53345 h 56515"/>
              <a:gd name="T28" fmla="*/ 7040 w 56514"/>
              <a:gd name="T29" fmla="*/ 44291 h 56515"/>
              <a:gd name="T30" fmla="*/ 4804 w 56514"/>
              <a:gd name="T31" fmla="*/ 33219 h 56515"/>
              <a:gd name="T32" fmla="*/ 7040 w 56514"/>
              <a:gd name="T33" fmla="*/ 22138 h 56515"/>
              <a:gd name="T34" fmla="*/ 13139 w 56514"/>
              <a:gd name="T35" fmla="*/ 13068 h 56515"/>
              <a:gd name="T36" fmla="*/ 22193 w 56514"/>
              <a:gd name="T37" fmla="*/ 6941 h 56515"/>
              <a:gd name="T38" fmla="*/ 33288 w 56514"/>
              <a:gd name="T39" fmla="*/ 4693 h 56515"/>
              <a:gd name="T40" fmla="*/ 49305 w 56514"/>
              <a:gd name="T41" fmla="*/ 4693 h 56515"/>
              <a:gd name="T42" fmla="*/ 46213 w 56514"/>
              <a:gd name="T43" fmla="*/ 2610 h 56515"/>
              <a:gd name="T44" fmla="*/ 33288 w 56514"/>
              <a:gd name="T45" fmla="*/ 0 h 56515"/>
              <a:gd name="T46" fmla="*/ 49305 w 56514"/>
              <a:gd name="T47" fmla="*/ 4693 h 56515"/>
              <a:gd name="T48" fmla="*/ 33288 w 56514"/>
              <a:gd name="T49" fmla="*/ 4693 h 56515"/>
              <a:gd name="T50" fmla="*/ 44387 w 56514"/>
              <a:gd name="T51" fmla="*/ 6941 h 56515"/>
              <a:gd name="T52" fmla="*/ 53440 w 56514"/>
              <a:gd name="T53" fmla="*/ 13068 h 56515"/>
              <a:gd name="T54" fmla="*/ 59540 w 56514"/>
              <a:gd name="T55" fmla="*/ 22138 h 56515"/>
              <a:gd name="T56" fmla="*/ 61775 w 56514"/>
              <a:gd name="T57" fmla="*/ 33219 h 56515"/>
              <a:gd name="T58" fmla="*/ 59540 w 56514"/>
              <a:gd name="T59" fmla="*/ 44291 h 56515"/>
              <a:gd name="T60" fmla="*/ 53440 w 56514"/>
              <a:gd name="T61" fmla="*/ 53345 h 56515"/>
              <a:gd name="T62" fmla="*/ 44387 w 56514"/>
              <a:gd name="T63" fmla="*/ 59455 h 56515"/>
              <a:gd name="T64" fmla="*/ 33288 w 56514"/>
              <a:gd name="T65" fmla="*/ 61696 h 56515"/>
              <a:gd name="T66" fmla="*/ 49444 w 56514"/>
              <a:gd name="T67" fmla="*/ 61696 h 56515"/>
              <a:gd name="T68" fmla="*/ 56778 w 56514"/>
              <a:gd name="T69" fmla="*/ 56741 h 56515"/>
              <a:gd name="T70" fmla="*/ 63913 w 56514"/>
              <a:gd name="T71" fmla="*/ 46162 h 56515"/>
              <a:gd name="T72" fmla="*/ 66529 w 56514"/>
              <a:gd name="T73" fmla="*/ 33219 h 56515"/>
              <a:gd name="T74" fmla="*/ 63913 w 56514"/>
              <a:gd name="T75" fmla="*/ 20287 h 56515"/>
              <a:gd name="T76" fmla="*/ 56778 w 56514"/>
              <a:gd name="T77" fmla="*/ 9729 h 56515"/>
              <a:gd name="T78" fmla="*/ 49305 w 56514"/>
              <a:gd name="T79" fmla="*/ 4693 h 5651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514"/>
              <a:gd name="T121" fmla="*/ 0 h 56515"/>
              <a:gd name="T122" fmla="*/ 56514 w 56514"/>
              <a:gd name="T123" fmla="*/ 56515 h 5651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514" h="56515">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8199" name="object 7"/>
          <p:cNvSpPr>
            <a:spLocks/>
          </p:cNvSpPr>
          <p:nvPr/>
        </p:nvSpPr>
        <p:spPr bwMode="auto">
          <a:xfrm>
            <a:off x="2998788" y="725488"/>
            <a:ext cx="25400" cy="31750"/>
          </a:xfrm>
          <a:custGeom>
            <a:avLst/>
            <a:gdLst>
              <a:gd name="T0" fmla="*/ 11999 w 25400"/>
              <a:gd name="T1" fmla="*/ 0 h 31750"/>
              <a:gd name="T2" fmla="*/ 0 w 25400"/>
              <a:gd name="T3" fmla="*/ 0 h 31750"/>
              <a:gd name="T4" fmla="*/ 0 w 25400"/>
              <a:gd name="T5" fmla="*/ 31423 h 31750"/>
              <a:gd name="T6" fmla="*/ 5675 w 25400"/>
              <a:gd name="T7" fmla="*/ 31423 h 31750"/>
              <a:gd name="T8" fmla="*/ 5675 w 25400"/>
              <a:gd name="T9" fmla="*/ 18292 h 31750"/>
              <a:gd name="T10" fmla="*/ 16472 w 25400"/>
              <a:gd name="T11" fmla="*/ 18292 h 31750"/>
              <a:gd name="T12" fmla="*/ 15633 w 25400"/>
              <a:gd name="T13" fmla="*/ 17570 h 31750"/>
              <a:gd name="T14" fmla="*/ 21266 w 25400"/>
              <a:gd name="T15" fmla="*/ 14669 h 31750"/>
              <a:gd name="T16" fmla="*/ 21701 w 25400"/>
              <a:gd name="T17" fmla="*/ 13277 h 31750"/>
              <a:gd name="T18" fmla="*/ 5675 w 25400"/>
              <a:gd name="T19" fmla="*/ 13277 h 31750"/>
              <a:gd name="T20" fmla="*/ 5675 w 25400"/>
              <a:gd name="T21" fmla="*/ 5329 h 31750"/>
              <a:gd name="T22" fmla="*/ 22239 w 25400"/>
              <a:gd name="T23" fmla="*/ 5329 h 31750"/>
              <a:gd name="T24" fmla="*/ 21884 w 25400"/>
              <a:gd name="T25" fmla="*/ 3863 h 31750"/>
              <a:gd name="T26" fmla="*/ 18564 w 25400"/>
              <a:gd name="T27" fmla="*/ 848 h 31750"/>
              <a:gd name="T28" fmla="*/ 11999 w 25400"/>
              <a:gd name="T29" fmla="*/ 0 h 31750"/>
              <a:gd name="T30" fmla="*/ 16472 w 25400"/>
              <a:gd name="T31" fmla="*/ 18292 h 31750"/>
              <a:gd name="T32" fmla="*/ 6837 w 25400"/>
              <a:gd name="T33" fmla="*/ 18292 h 31750"/>
              <a:gd name="T34" fmla="*/ 9727 w 25400"/>
              <a:gd name="T35" fmla="*/ 18680 h 31750"/>
              <a:gd name="T36" fmla="*/ 11465 w 25400"/>
              <a:gd name="T37" fmla="*/ 19999 h 31750"/>
              <a:gd name="T38" fmla="*/ 14470 w 25400"/>
              <a:gd name="T39" fmla="*/ 24596 h 31750"/>
              <a:gd name="T40" fmla="*/ 18564 w 25400"/>
              <a:gd name="T41" fmla="*/ 31423 h 31750"/>
              <a:gd name="T42" fmla="*/ 25402 w 25400"/>
              <a:gd name="T43" fmla="*/ 31423 h 31750"/>
              <a:gd name="T44" fmla="*/ 21967 w 25400"/>
              <a:gd name="T45" fmla="*/ 25318 h 31750"/>
              <a:gd name="T46" fmla="*/ 18721 w 25400"/>
              <a:gd name="T47" fmla="*/ 20229 h 31750"/>
              <a:gd name="T48" fmla="*/ 16472 w 25400"/>
              <a:gd name="T49" fmla="*/ 18292 h 31750"/>
              <a:gd name="T50" fmla="*/ 22239 w 25400"/>
              <a:gd name="T51" fmla="*/ 5329 h 31750"/>
              <a:gd name="T52" fmla="*/ 10156 w 25400"/>
              <a:gd name="T53" fmla="*/ 5329 h 31750"/>
              <a:gd name="T54" fmla="*/ 14324 w 25400"/>
              <a:gd name="T55" fmla="*/ 5444 h 31750"/>
              <a:gd name="T56" fmla="*/ 16449 w 25400"/>
              <a:gd name="T57" fmla="*/ 6638 h 31750"/>
              <a:gd name="T58" fmla="*/ 17224 w 25400"/>
              <a:gd name="T59" fmla="*/ 9224 h 31750"/>
              <a:gd name="T60" fmla="*/ 16638 w 25400"/>
              <a:gd name="T61" fmla="*/ 11580 h 31750"/>
              <a:gd name="T62" fmla="*/ 15057 w 25400"/>
              <a:gd name="T63" fmla="*/ 12889 h 31750"/>
              <a:gd name="T64" fmla="*/ 9926 w 25400"/>
              <a:gd name="T65" fmla="*/ 13277 h 31750"/>
              <a:gd name="T66" fmla="*/ 21701 w 25400"/>
              <a:gd name="T67" fmla="*/ 13277 h 31750"/>
              <a:gd name="T68" fmla="*/ 23088 w 25400"/>
              <a:gd name="T69" fmla="*/ 8837 h 31750"/>
              <a:gd name="T70" fmla="*/ 22239 w 25400"/>
              <a:gd name="T71" fmla="*/ 5329 h 317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5400"/>
              <a:gd name="T109" fmla="*/ 0 h 31750"/>
              <a:gd name="T110" fmla="*/ 25400 w 25400"/>
              <a:gd name="T111" fmla="*/ 31750 h 3175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5400" h="3175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6562" t="32423" r="27734" b="27734"/>
          <a:stretch/>
        </p:blipFill>
        <p:spPr>
          <a:xfrm>
            <a:off x="222250" y="5984"/>
            <a:ext cx="3505200" cy="1527908"/>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1538" b="21539"/>
          <a:stretch/>
        </p:blipFill>
        <p:spPr>
          <a:xfrm>
            <a:off x="1517650" y="1997076"/>
            <a:ext cx="16933332" cy="883919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71850" y="43801"/>
            <a:ext cx="3936730" cy="1343674"/>
          </a:xfrm>
          <a:prstGeom prst="rect">
            <a:avLst/>
          </a:prstGeom>
        </p:spPr>
      </p:pic>
      <p:sp>
        <p:nvSpPr>
          <p:cNvPr id="10" name="Rectangle 9"/>
          <p:cNvSpPr/>
          <p:nvPr/>
        </p:nvSpPr>
        <p:spPr>
          <a:xfrm>
            <a:off x="16920446" y="1333837"/>
            <a:ext cx="2391937" cy="400110"/>
          </a:xfrm>
          <a:prstGeom prst="rect">
            <a:avLst/>
          </a:prstGeom>
        </p:spPr>
        <p:txBody>
          <a:bodyPr wrap="none">
            <a:spAutoFit/>
          </a:bodyPr>
          <a:lstStyle/>
          <a:p>
            <a:r>
              <a:rPr lang="en-IN" sz="2000" b="1" dirty="0" smtClean="0">
                <a:solidFill>
                  <a:schemeClr val="tx1">
                    <a:lumMod val="95000"/>
                  </a:schemeClr>
                </a:solidFill>
              </a:rPr>
              <a:t>CREATIVE INTERIORS</a:t>
            </a:r>
            <a:endParaRPr lang="en-IN" sz="2000" dirty="0"/>
          </a:p>
        </p:txBody>
      </p:sp>
    </p:spTree>
    <p:extLst>
      <p:ext uri="{BB962C8B-B14F-4D97-AF65-F5344CB8AC3E}">
        <p14:creationId xmlns:p14="http://schemas.microsoft.com/office/powerpoint/2010/main" val="26033437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object 4"/>
          <p:cNvSpPr>
            <a:spLocks/>
          </p:cNvSpPr>
          <p:nvPr/>
        </p:nvSpPr>
        <p:spPr bwMode="auto">
          <a:xfrm>
            <a:off x="908050" y="1692275"/>
            <a:ext cx="18527712" cy="0"/>
          </a:xfrm>
          <a:custGeom>
            <a:avLst/>
            <a:gdLst>
              <a:gd name="T0" fmla="*/ 0 w 18527395"/>
              <a:gd name="T1" fmla="*/ 18531623 w 18527395"/>
              <a:gd name="T2" fmla="*/ 0 60000 65536"/>
              <a:gd name="T3" fmla="*/ 0 60000 65536"/>
              <a:gd name="T4" fmla="*/ 0 w 18527395"/>
              <a:gd name="T5" fmla="*/ 18527395 w 18527395"/>
            </a:gdLst>
            <a:ahLst/>
            <a:cxnLst>
              <a:cxn ang="T2">
                <a:pos x="T0" y="0"/>
              </a:cxn>
              <a:cxn ang="T3">
                <a:pos x="T1" y="0"/>
              </a:cxn>
            </a:cxnLst>
            <a:rect l="T4" t="0" r="T5" b="0"/>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198" name="object 6"/>
          <p:cNvSpPr>
            <a:spLocks/>
          </p:cNvSpPr>
          <p:nvPr/>
        </p:nvSpPr>
        <p:spPr bwMode="auto">
          <a:xfrm>
            <a:off x="2982913" y="712788"/>
            <a:ext cx="57150" cy="57150"/>
          </a:xfrm>
          <a:custGeom>
            <a:avLst/>
            <a:gdLst>
              <a:gd name="T0" fmla="*/ 33288 w 56514"/>
              <a:gd name="T1" fmla="*/ 0 h 56515"/>
              <a:gd name="T2" fmla="*/ 20345 w 56514"/>
              <a:gd name="T3" fmla="*/ 2610 h 56515"/>
              <a:gd name="T4" fmla="*/ 9761 w 56514"/>
              <a:gd name="T5" fmla="*/ 9729 h 56515"/>
              <a:gd name="T6" fmla="*/ 2620 w 56514"/>
              <a:gd name="T7" fmla="*/ 20287 h 56515"/>
              <a:gd name="T8" fmla="*/ 0 w 56514"/>
              <a:gd name="T9" fmla="*/ 33219 h 56515"/>
              <a:gd name="T10" fmla="*/ 2620 w 56514"/>
              <a:gd name="T11" fmla="*/ 46162 h 56515"/>
              <a:gd name="T12" fmla="*/ 9761 w 56514"/>
              <a:gd name="T13" fmla="*/ 56741 h 56515"/>
              <a:gd name="T14" fmla="*/ 20345 w 56514"/>
              <a:gd name="T15" fmla="*/ 63881 h 56515"/>
              <a:gd name="T16" fmla="*/ 33288 w 56514"/>
              <a:gd name="T17" fmla="*/ 66502 h 56515"/>
              <a:gd name="T18" fmla="*/ 46213 w 56514"/>
              <a:gd name="T19" fmla="*/ 63881 h 56515"/>
              <a:gd name="T20" fmla="*/ 49444 w 56514"/>
              <a:gd name="T21" fmla="*/ 61696 h 56515"/>
              <a:gd name="T22" fmla="*/ 33288 w 56514"/>
              <a:gd name="T23" fmla="*/ 61696 h 56515"/>
              <a:gd name="T24" fmla="*/ 22193 w 56514"/>
              <a:gd name="T25" fmla="*/ 59455 h 56515"/>
              <a:gd name="T26" fmla="*/ 13139 w 56514"/>
              <a:gd name="T27" fmla="*/ 53345 h 56515"/>
              <a:gd name="T28" fmla="*/ 7040 w 56514"/>
              <a:gd name="T29" fmla="*/ 44291 h 56515"/>
              <a:gd name="T30" fmla="*/ 4804 w 56514"/>
              <a:gd name="T31" fmla="*/ 33219 h 56515"/>
              <a:gd name="T32" fmla="*/ 7040 w 56514"/>
              <a:gd name="T33" fmla="*/ 22138 h 56515"/>
              <a:gd name="T34" fmla="*/ 13139 w 56514"/>
              <a:gd name="T35" fmla="*/ 13068 h 56515"/>
              <a:gd name="T36" fmla="*/ 22193 w 56514"/>
              <a:gd name="T37" fmla="*/ 6941 h 56515"/>
              <a:gd name="T38" fmla="*/ 33288 w 56514"/>
              <a:gd name="T39" fmla="*/ 4693 h 56515"/>
              <a:gd name="T40" fmla="*/ 49305 w 56514"/>
              <a:gd name="T41" fmla="*/ 4693 h 56515"/>
              <a:gd name="T42" fmla="*/ 46213 w 56514"/>
              <a:gd name="T43" fmla="*/ 2610 h 56515"/>
              <a:gd name="T44" fmla="*/ 33288 w 56514"/>
              <a:gd name="T45" fmla="*/ 0 h 56515"/>
              <a:gd name="T46" fmla="*/ 49305 w 56514"/>
              <a:gd name="T47" fmla="*/ 4693 h 56515"/>
              <a:gd name="T48" fmla="*/ 33288 w 56514"/>
              <a:gd name="T49" fmla="*/ 4693 h 56515"/>
              <a:gd name="T50" fmla="*/ 44387 w 56514"/>
              <a:gd name="T51" fmla="*/ 6941 h 56515"/>
              <a:gd name="T52" fmla="*/ 53440 w 56514"/>
              <a:gd name="T53" fmla="*/ 13068 h 56515"/>
              <a:gd name="T54" fmla="*/ 59540 w 56514"/>
              <a:gd name="T55" fmla="*/ 22138 h 56515"/>
              <a:gd name="T56" fmla="*/ 61775 w 56514"/>
              <a:gd name="T57" fmla="*/ 33219 h 56515"/>
              <a:gd name="T58" fmla="*/ 59540 w 56514"/>
              <a:gd name="T59" fmla="*/ 44291 h 56515"/>
              <a:gd name="T60" fmla="*/ 53440 w 56514"/>
              <a:gd name="T61" fmla="*/ 53345 h 56515"/>
              <a:gd name="T62" fmla="*/ 44387 w 56514"/>
              <a:gd name="T63" fmla="*/ 59455 h 56515"/>
              <a:gd name="T64" fmla="*/ 33288 w 56514"/>
              <a:gd name="T65" fmla="*/ 61696 h 56515"/>
              <a:gd name="T66" fmla="*/ 49444 w 56514"/>
              <a:gd name="T67" fmla="*/ 61696 h 56515"/>
              <a:gd name="T68" fmla="*/ 56778 w 56514"/>
              <a:gd name="T69" fmla="*/ 56741 h 56515"/>
              <a:gd name="T70" fmla="*/ 63913 w 56514"/>
              <a:gd name="T71" fmla="*/ 46162 h 56515"/>
              <a:gd name="T72" fmla="*/ 66529 w 56514"/>
              <a:gd name="T73" fmla="*/ 33219 h 56515"/>
              <a:gd name="T74" fmla="*/ 63913 w 56514"/>
              <a:gd name="T75" fmla="*/ 20287 h 56515"/>
              <a:gd name="T76" fmla="*/ 56778 w 56514"/>
              <a:gd name="T77" fmla="*/ 9729 h 56515"/>
              <a:gd name="T78" fmla="*/ 49305 w 56514"/>
              <a:gd name="T79" fmla="*/ 4693 h 5651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514"/>
              <a:gd name="T121" fmla="*/ 0 h 56515"/>
              <a:gd name="T122" fmla="*/ 56514 w 56514"/>
              <a:gd name="T123" fmla="*/ 56515 h 5651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514" h="56515">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8199" name="object 7"/>
          <p:cNvSpPr>
            <a:spLocks/>
          </p:cNvSpPr>
          <p:nvPr/>
        </p:nvSpPr>
        <p:spPr bwMode="auto">
          <a:xfrm>
            <a:off x="2998788" y="725488"/>
            <a:ext cx="25400" cy="31750"/>
          </a:xfrm>
          <a:custGeom>
            <a:avLst/>
            <a:gdLst>
              <a:gd name="T0" fmla="*/ 11999 w 25400"/>
              <a:gd name="T1" fmla="*/ 0 h 31750"/>
              <a:gd name="T2" fmla="*/ 0 w 25400"/>
              <a:gd name="T3" fmla="*/ 0 h 31750"/>
              <a:gd name="T4" fmla="*/ 0 w 25400"/>
              <a:gd name="T5" fmla="*/ 31423 h 31750"/>
              <a:gd name="T6" fmla="*/ 5675 w 25400"/>
              <a:gd name="T7" fmla="*/ 31423 h 31750"/>
              <a:gd name="T8" fmla="*/ 5675 w 25400"/>
              <a:gd name="T9" fmla="*/ 18292 h 31750"/>
              <a:gd name="T10" fmla="*/ 16472 w 25400"/>
              <a:gd name="T11" fmla="*/ 18292 h 31750"/>
              <a:gd name="T12" fmla="*/ 15633 w 25400"/>
              <a:gd name="T13" fmla="*/ 17570 h 31750"/>
              <a:gd name="T14" fmla="*/ 21266 w 25400"/>
              <a:gd name="T15" fmla="*/ 14669 h 31750"/>
              <a:gd name="T16" fmla="*/ 21701 w 25400"/>
              <a:gd name="T17" fmla="*/ 13277 h 31750"/>
              <a:gd name="T18" fmla="*/ 5675 w 25400"/>
              <a:gd name="T19" fmla="*/ 13277 h 31750"/>
              <a:gd name="T20" fmla="*/ 5675 w 25400"/>
              <a:gd name="T21" fmla="*/ 5329 h 31750"/>
              <a:gd name="T22" fmla="*/ 22239 w 25400"/>
              <a:gd name="T23" fmla="*/ 5329 h 31750"/>
              <a:gd name="T24" fmla="*/ 21884 w 25400"/>
              <a:gd name="T25" fmla="*/ 3863 h 31750"/>
              <a:gd name="T26" fmla="*/ 18564 w 25400"/>
              <a:gd name="T27" fmla="*/ 848 h 31750"/>
              <a:gd name="T28" fmla="*/ 11999 w 25400"/>
              <a:gd name="T29" fmla="*/ 0 h 31750"/>
              <a:gd name="T30" fmla="*/ 16472 w 25400"/>
              <a:gd name="T31" fmla="*/ 18292 h 31750"/>
              <a:gd name="T32" fmla="*/ 6837 w 25400"/>
              <a:gd name="T33" fmla="*/ 18292 h 31750"/>
              <a:gd name="T34" fmla="*/ 9727 w 25400"/>
              <a:gd name="T35" fmla="*/ 18680 h 31750"/>
              <a:gd name="T36" fmla="*/ 11465 w 25400"/>
              <a:gd name="T37" fmla="*/ 19999 h 31750"/>
              <a:gd name="T38" fmla="*/ 14470 w 25400"/>
              <a:gd name="T39" fmla="*/ 24596 h 31750"/>
              <a:gd name="T40" fmla="*/ 18564 w 25400"/>
              <a:gd name="T41" fmla="*/ 31423 h 31750"/>
              <a:gd name="T42" fmla="*/ 25402 w 25400"/>
              <a:gd name="T43" fmla="*/ 31423 h 31750"/>
              <a:gd name="T44" fmla="*/ 21967 w 25400"/>
              <a:gd name="T45" fmla="*/ 25318 h 31750"/>
              <a:gd name="T46" fmla="*/ 18721 w 25400"/>
              <a:gd name="T47" fmla="*/ 20229 h 31750"/>
              <a:gd name="T48" fmla="*/ 16472 w 25400"/>
              <a:gd name="T49" fmla="*/ 18292 h 31750"/>
              <a:gd name="T50" fmla="*/ 22239 w 25400"/>
              <a:gd name="T51" fmla="*/ 5329 h 31750"/>
              <a:gd name="T52" fmla="*/ 10156 w 25400"/>
              <a:gd name="T53" fmla="*/ 5329 h 31750"/>
              <a:gd name="T54" fmla="*/ 14324 w 25400"/>
              <a:gd name="T55" fmla="*/ 5444 h 31750"/>
              <a:gd name="T56" fmla="*/ 16449 w 25400"/>
              <a:gd name="T57" fmla="*/ 6638 h 31750"/>
              <a:gd name="T58" fmla="*/ 17224 w 25400"/>
              <a:gd name="T59" fmla="*/ 9224 h 31750"/>
              <a:gd name="T60" fmla="*/ 16638 w 25400"/>
              <a:gd name="T61" fmla="*/ 11580 h 31750"/>
              <a:gd name="T62" fmla="*/ 15057 w 25400"/>
              <a:gd name="T63" fmla="*/ 12889 h 31750"/>
              <a:gd name="T64" fmla="*/ 9926 w 25400"/>
              <a:gd name="T65" fmla="*/ 13277 h 31750"/>
              <a:gd name="T66" fmla="*/ 21701 w 25400"/>
              <a:gd name="T67" fmla="*/ 13277 h 31750"/>
              <a:gd name="T68" fmla="*/ 23088 w 25400"/>
              <a:gd name="T69" fmla="*/ 8837 h 31750"/>
              <a:gd name="T70" fmla="*/ 22239 w 25400"/>
              <a:gd name="T71" fmla="*/ 5329 h 317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5400"/>
              <a:gd name="T109" fmla="*/ 0 h 31750"/>
              <a:gd name="T110" fmla="*/ 25400 w 25400"/>
              <a:gd name="T111" fmla="*/ 31750 h 3175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5400" h="3175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6562" t="32423" r="27734" b="27734"/>
          <a:stretch/>
        </p:blipFill>
        <p:spPr>
          <a:xfrm>
            <a:off x="222250" y="5984"/>
            <a:ext cx="3505200" cy="1527908"/>
          </a:xfrm>
          <a:prstGeom prst="rect">
            <a:avLst/>
          </a:prstGeom>
        </p:spPr>
      </p:pic>
      <p:sp>
        <p:nvSpPr>
          <p:cNvPr id="2" name="Rectangle 1"/>
          <p:cNvSpPr/>
          <p:nvPr/>
        </p:nvSpPr>
        <p:spPr>
          <a:xfrm>
            <a:off x="767134" y="1692275"/>
            <a:ext cx="5497467" cy="1323439"/>
          </a:xfrm>
          <a:prstGeom prst="rect">
            <a:avLst/>
          </a:prstGeom>
        </p:spPr>
        <p:txBody>
          <a:bodyPr wrap="none">
            <a:spAutoFit/>
          </a:bodyPr>
          <a:lstStyle/>
          <a:p>
            <a:r>
              <a:rPr lang="en-IN" sz="8000" b="1" i="0" u="none" strike="noStrike" dirty="0" smtClean="0">
                <a:solidFill>
                  <a:schemeClr val="tx1">
                    <a:lumMod val="95000"/>
                  </a:schemeClr>
                </a:solidFill>
                <a:effectLst/>
              </a:rPr>
              <a:t>Introduction</a:t>
            </a:r>
            <a:endParaRPr lang="en-IN" dirty="0"/>
          </a:p>
        </p:txBody>
      </p:sp>
      <p:sp>
        <p:nvSpPr>
          <p:cNvPr id="9" name="Content Placeholder 2">
            <a:extLst>
              <a:ext uri="{FF2B5EF4-FFF2-40B4-BE49-F238E27FC236}">
                <a16:creationId xmlns:a16="http://schemas.microsoft.com/office/drawing/2014/main" id="{2007A2F7-C829-44C8-BE26-D579F31B5DDB}"/>
              </a:ext>
            </a:extLst>
          </p:cNvPr>
          <p:cNvSpPr txBox="1">
            <a:spLocks/>
          </p:cNvSpPr>
          <p:nvPr/>
        </p:nvSpPr>
        <p:spPr bwMode="auto">
          <a:xfrm>
            <a:off x="767134" y="2938032"/>
            <a:ext cx="16992600" cy="8186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342900" indent="-342900" algn="l" rtl="0" eaLnBrk="0" fontAlgn="base" hangingPunct="0">
              <a:spcBef>
                <a:spcPct val="20000"/>
              </a:spcBef>
              <a:spcAft>
                <a:spcPct val="0"/>
              </a:spcAft>
              <a:buChar char="•"/>
              <a:defRPr sz="3200" b="0" i="0">
                <a:solidFill>
                  <a:schemeClr val="tx1"/>
                </a:solidFill>
                <a:latin typeface="+mn-lt"/>
                <a:ea typeface="ＭＳ Ｐゴシック" charset="0"/>
                <a:cs typeface="ＭＳ Ｐゴシック" charset="0"/>
              </a:defRPr>
            </a:lvl1pPr>
            <a:lvl2pPr marL="457200" algn="l" rtl="0" eaLnBrk="0" fontAlgn="base" hangingPunct="0">
              <a:spcBef>
                <a:spcPct val="20000"/>
              </a:spcBef>
              <a:spcAft>
                <a:spcPct val="0"/>
              </a:spcAft>
              <a:buChar char="–"/>
              <a:defRPr sz="2800">
                <a:solidFill>
                  <a:schemeClr val="tx1"/>
                </a:solidFill>
                <a:latin typeface="+mn-lt"/>
                <a:ea typeface="ＭＳ Ｐゴシック" charset="0"/>
                <a:cs typeface="+mn-cs"/>
              </a:defRPr>
            </a:lvl2pPr>
            <a:lvl3pPr marL="914400" algn="l" rtl="0" eaLnBrk="0" fontAlgn="base" hangingPunct="0">
              <a:spcBef>
                <a:spcPct val="20000"/>
              </a:spcBef>
              <a:spcAft>
                <a:spcPct val="0"/>
              </a:spcAft>
              <a:buChar char="•"/>
              <a:defRPr sz="2400">
                <a:solidFill>
                  <a:schemeClr val="tx1"/>
                </a:solidFill>
                <a:latin typeface="+mn-lt"/>
                <a:ea typeface="ＭＳ Ｐゴシック" charset="0"/>
                <a:cs typeface="+mn-cs"/>
              </a:defRPr>
            </a:lvl3pPr>
            <a:lvl4pPr marL="1371600" algn="l" rtl="0" eaLnBrk="0" fontAlgn="base" hangingPunct="0">
              <a:spcBef>
                <a:spcPct val="20000"/>
              </a:spcBef>
              <a:spcAft>
                <a:spcPct val="0"/>
              </a:spcAft>
              <a:buChar char="–"/>
              <a:defRPr sz="2000">
                <a:solidFill>
                  <a:schemeClr val="tx1"/>
                </a:solidFill>
                <a:latin typeface="+mn-lt"/>
                <a:ea typeface="ＭＳ Ｐゴシック" charset="0"/>
                <a:cs typeface="+mn-cs"/>
              </a:defRPr>
            </a:lvl4pPr>
            <a:lvl5pPr marL="1828800" algn="l" rtl="0" eaLnBrk="0" fontAlgn="base" hangingPunct="0">
              <a:spcBef>
                <a:spcPct val="20000"/>
              </a:spcBef>
              <a:spcAft>
                <a:spcPct val="0"/>
              </a:spcAft>
              <a:buChar char="»"/>
              <a:defRPr sz="2000">
                <a:solidFill>
                  <a:schemeClr val="tx1"/>
                </a:solidFill>
                <a:latin typeface="+mn-lt"/>
                <a:ea typeface="ＭＳ Ｐゴシック" charset="0"/>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smtClean="0">
                <a:latin typeface="Times New Roman" panose="02020603050405020304" pitchFamily="18" charset="0"/>
                <a:cs typeface="Times New Roman" panose="02020603050405020304" pitchFamily="18" charset="0"/>
              </a:rPr>
              <a:t>This is a website which helps to Explore various Interior Design styles on your finger tips. You can choose your best matched interior design and contact us to implement the same. We are Launching this website with new brand name called," </a:t>
            </a:r>
            <a:r>
              <a:rPr lang="en-US" sz="3600" b="1" dirty="0" smtClean="0">
                <a:latin typeface="Times New Roman" panose="02020603050405020304" pitchFamily="18" charset="0"/>
                <a:cs typeface="Times New Roman" panose="02020603050405020304" pitchFamily="18" charset="0"/>
              </a:rPr>
              <a:t>Creative Interiors. </a:t>
            </a:r>
            <a:r>
              <a:rPr lang="en-US" dirty="0" smtClean="0">
                <a:latin typeface="Times New Roman" panose="02020603050405020304" pitchFamily="18" charset="0"/>
                <a:cs typeface="Times New Roman" panose="02020603050405020304" pitchFamily="18" charset="0"/>
              </a:rPr>
              <a:t>"</a:t>
            </a:r>
          </a:p>
          <a:p>
            <a:pPr algn="just" defTabSz="914400"/>
            <a:endParaRPr lang="en-IN" kern="0" dirty="0" smtClean="0">
              <a:latin typeface="Times New Roman" panose="02020603050405020304" pitchFamily="18" charset="0"/>
              <a:cs typeface="Times New Roman" panose="02020603050405020304" pitchFamily="18" charset="0"/>
            </a:endParaRPr>
          </a:p>
          <a:p>
            <a:pPr marL="0" indent="0" algn="just" defTabSz="914400">
              <a:buNone/>
            </a:pPr>
            <a:r>
              <a:rPr lang="en-IN" kern="0" dirty="0" smtClean="0">
                <a:latin typeface="Times New Roman" panose="02020603050405020304" pitchFamily="18" charset="0"/>
                <a:cs typeface="Times New Roman" panose="02020603050405020304" pitchFamily="18" charset="0"/>
              </a:rPr>
              <a:t>We have developed Eight Web Pages as follows,</a:t>
            </a:r>
          </a:p>
          <a:p>
            <a:pPr lvl="1" algn="just" defTabSz="914400">
              <a:buFont typeface="Wingdings" panose="05000000000000000000" pitchFamily="2" charset="2"/>
              <a:buChar char="Ø"/>
            </a:pPr>
            <a:r>
              <a:rPr lang="en-US" sz="3200" kern="0" dirty="0" smtClean="0">
                <a:latin typeface="Times New Roman" panose="02020603050405020304" pitchFamily="18" charset="0"/>
                <a:cs typeface="Times New Roman" panose="02020603050405020304" pitchFamily="18" charset="0"/>
              </a:rPr>
              <a:t>Home page</a:t>
            </a:r>
          </a:p>
          <a:p>
            <a:pPr lvl="1" algn="just" defTabSz="914400">
              <a:buFont typeface="Wingdings" panose="05000000000000000000" pitchFamily="2" charset="2"/>
              <a:buChar char="Ø"/>
            </a:pPr>
            <a:r>
              <a:rPr lang="en-US" sz="3200" kern="0" dirty="0" smtClean="0">
                <a:latin typeface="Times New Roman" panose="02020603050405020304" pitchFamily="18" charset="0"/>
                <a:cs typeface="Times New Roman" panose="02020603050405020304" pitchFamily="18" charset="0"/>
              </a:rPr>
              <a:t>About section</a:t>
            </a:r>
          </a:p>
          <a:p>
            <a:pPr lvl="2" algn="just" defTabSz="914400">
              <a:buFont typeface="Wingdings" panose="05000000000000000000" pitchFamily="2" charset="2"/>
              <a:buChar char="Ø"/>
            </a:pPr>
            <a:r>
              <a:rPr lang="en-US" sz="2800" kern="0" dirty="0" smtClean="0">
                <a:latin typeface="Times New Roman" panose="02020603050405020304" pitchFamily="18" charset="0"/>
                <a:cs typeface="Times New Roman" panose="02020603050405020304" pitchFamily="18" charset="0"/>
              </a:rPr>
              <a:t>About Us Page</a:t>
            </a:r>
          </a:p>
          <a:p>
            <a:pPr lvl="2" algn="just" defTabSz="914400">
              <a:buFont typeface="Wingdings" panose="05000000000000000000" pitchFamily="2" charset="2"/>
              <a:buChar char="Ø"/>
            </a:pPr>
            <a:r>
              <a:rPr lang="en-US" sz="2800" kern="0" dirty="0" smtClean="0">
                <a:latin typeface="Times New Roman" panose="02020603050405020304" pitchFamily="18" charset="0"/>
                <a:cs typeface="Times New Roman" panose="02020603050405020304" pitchFamily="18" charset="0"/>
              </a:rPr>
              <a:t>Meet Our Team Page</a:t>
            </a:r>
          </a:p>
          <a:p>
            <a:pPr lvl="1" algn="just" defTabSz="914400">
              <a:buFont typeface="Wingdings" panose="05000000000000000000" pitchFamily="2" charset="2"/>
              <a:buChar char="Ø"/>
            </a:pPr>
            <a:r>
              <a:rPr lang="en-US" sz="3200" kern="0" dirty="0" smtClean="0">
                <a:latin typeface="Times New Roman" panose="02020603050405020304" pitchFamily="18" charset="0"/>
                <a:cs typeface="Times New Roman" panose="02020603050405020304" pitchFamily="18" charset="0"/>
              </a:rPr>
              <a:t>Services</a:t>
            </a:r>
          </a:p>
          <a:p>
            <a:pPr lvl="2" algn="just" defTabSz="914400">
              <a:buFont typeface="Wingdings" panose="05000000000000000000" pitchFamily="2" charset="2"/>
              <a:buChar char="Ø"/>
            </a:pPr>
            <a:r>
              <a:rPr lang="en-US" sz="2800" kern="0" dirty="0" smtClean="0">
                <a:latin typeface="Times New Roman" panose="02020603050405020304" pitchFamily="18" charset="0"/>
                <a:cs typeface="Times New Roman" panose="02020603050405020304" pitchFamily="18" charset="0"/>
              </a:rPr>
              <a:t>Residential Interior designers Page</a:t>
            </a:r>
          </a:p>
          <a:p>
            <a:pPr lvl="2" algn="just" defTabSz="914400">
              <a:buFont typeface="Wingdings" panose="05000000000000000000" pitchFamily="2" charset="2"/>
              <a:buChar char="Ø"/>
            </a:pPr>
            <a:r>
              <a:rPr lang="en-US" sz="2800" kern="0" dirty="0" smtClean="0">
                <a:latin typeface="Times New Roman" panose="02020603050405020304" pitchFamily="18" charset="0"/>
                <a:cs typeface="Times New Roman" panose="02020603050405020304" pitchFamily="18" charset="0"/>
              </a:rPr>
              <a:t>Commercial </a:t>
            </a:r>
            <a:r>
              <a:rPr lang="en-US" sz="2800" kern="0" dirty="0">
                <a:latin typeface="Times New Roman" panose="02020603050405020304" pitchFamily="18" charset="0"/>
                <a:cs typeface="Times New Roman" panose="02020603050405020304" pitchFamily="18" charset="0"/>
              </a:rPr>
              <a:t>Interior designers </a:t>
            </a:r>
            <a:r>
              <a:rPr lang="en-US" sz="2800" kern="0" dirty="0" smtClean="0">
                <a:latin typeface="Times New Roman" panose="02020603050405020304" pitchFamily="18" charset="0"/>
                <a:cs typeface="Times New Roman" panose="02020603050405020304" pitchFamily="18" charset="0"/>
              </a:rPr>
              <a:t>Page</a:t>
            </a:r>
          </a:p>
          <a:p>
            <a:pPr lvl="2" algn="just" defTabSz="914400">
              <a:buFont typeface="Wingdings" panose="05000000000000000000" pitchFamily="2" charset="2"/>
              <a:buChar char="Ø"/>
            </a:pPr>
            <a:r>
              <a:rPr lang="en-US" sz="2800" kern="0" dirty="0" smtClean="0">
                <a:latin typeface="Times New Roman" panose="02020603050405020304" pitchFamily="18" charset="0"/>
                <a:cs typeface="Times New Roman" panose="02020603050405020304" pitchFamily="18" charset="0"/>
              </a:rPr>
              <a:t>Office Furniture Page</a:t>
            </a:r>
          </a:p>
          <a:p>
            <a:pPr lvl="2" algn="just" defTabSz="914400">
              <a:buFont typeface="Wingdings" panose="05000000000000000000" pitchFamily="2" charset="2"/>
              <a:buChar char="Ø"/>
            </a:pPr>
            <a:r>
              <a:rPr lang="en-US" sz="2800" kern="0" dirty="0" smtClean="0">
                <a:latin typeface="Times New Roman" panose="02020603050405020304" pitchFamily="18" charset="0"/>
                <a:cs typeface="Times New Roman" panose="02020603050405020304" pitchFamily="18" charset="0"/>
              </a:rPr>
              <a:t>Home Renovation Page.</a:t>
            </a:r>
          </a:p>
          <a:p>
            <a:pPr lvl="1" algn="just" defTabSz="914400">
              <a:buFont typeface="Wingdings" panose="05000000000000000000" pitchFamily="2" charset="2"/>
              <a:buChar char="Ø"/>
            </a:pPr>
            <a:r>
              <a:rPr lang="en-US" sz="3200" kern="0" dirty="0" smtClean="0">
                <a:latin typeface="Times New Roman" panose="02020603050405020304" pitchFamily="18" charset="0"/>
                <a:cs typeface="Times New Roman" panose="02020603050405020304" pitchFamily="18" charset="0"/>
              </a:rPr>
              <a:t>Contact Page</a:t>
            </a:r>
          </a:p>
        </p:txBody>
      </p:sp>
    </p:spTree>
    <p:extLst>
      <p:ext uri="{BB962C8B-B14F-4D97-AF65-F5344CB8AC3E}">
        <p14:creationId xmlns:p14="http://schemas.microsoft.com/office/powerpoint/2010/main" val="27069704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object 4"/>
          <p:cNvSpPr>
            <a:spLocks/>
          </p:cNvSpPr>
          <p:nvPr/>
        </p:nvSpPr>
        <p:spPr bwMode="auto">
          <a:xfrm>
            <a:off x="908050" y="1692275"/>
            <a:ext cx="18527712" cy="0"/>
          </a:xfrm>
          <a:custGeom>
            <a:avLst/>
            <a:gdLst>
              <a:gd name="T0" fmla="*/ 0 w 18527395"/>
              <a:gd name="T1" fmla="*/ 18531623 w 18527395"/>
              <a:gd name="T2" fmla="*/ 0 60000 65536"/>
              <a:gd name="T3" fmla="*/ 0 60000 65536"/>
              <a:gd name="T4" fmla="*/ 0 w 18527395"/>
              <a:gd name="T5" fmla="*/ 18527395 w 18527395"/>
            </a:gdLst>
            <a:ahLst/>
            <a:cxnLst>
              <a:cxn ang="T2">
                <a:pos x="T0" y="0"/>
              </a:cxn>
              <a:cxn ang="T3">
                <a:pos x="T1" y="0"/>
              </a:cxn>
            </a:cxnLst>
            <a:rect l="T4" t="0" r="T5" b="0"/>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198" name="object 6"/>
          <p:cNvSpPr>
            <a:spLocks/>
          </p:cNvSpPr>
          <p:nvPr/>
        </p:nvSpPr>
        <p:spPr bwMode="auto">
          <a:xfrm>
            <a:off x="2982913" y="712788"/>
            <a:ext cx="57150" cy="57150"/>
          </a:xfrm>
          <a:custGeom>
            <a:avLst/>
            <a:gdLst>
              <a:gd name="T0" fmla="*/ 33288 w 56514"/>
              <a:gd name="T1" fmla="*/ 0 h 56515"/>
              <a:gd name="T2" fmla="*/ 20345 w 56514"/>
              <a:gd name="T3" fmla="*/ 2610 h 56515"/>
              <a:gd name="T4" fmla="*/ 9761 w 56514"/>
              <a:gd name="T5" fmla="*/ 9729 h 56515"/>
              <a:gd name="T6" fmla="*/ 2620 w 56514"/>
              <a:gd name="T7" fmla="*/ 20287 h 56515"/>
              <a:gd name="T8" fmla="*/ 0 w 56514"/>
              <a:gd name="T9" fmla="*/ 33219 h 56515"/>
              <a:gd name="T10" fmla="*/ 2620 w 56514"/>
              <a:gd name="T11" fmla="*/ 46162 h 56515"/>
              <a:gd name="T12" fmla="*/ 9761 w 56514"/>
              <a:gd name="T13" fmla="*/ 56741 h 56515"/>
              <a:gd name="T14" fmla="*/ 20345 w 56514"/>
              <a:gd name="T15" fmla="*/ 63881 h 56515"/>
              <a:gd name="T16" fmla="*/ 33288 w 56514"/>
              <a:gd name="T17" fmla="*/ 66502 h 56515"/>
              <a:gd name="T18" fmla="*/ 46213 w 56514"/>
              <a:gd name="T19" fmla="*/ 63881 h 56515"/>
              <a:gd name="T20" fmla="*/ 49444 w 56514"/>
              <a:gd name="T21" fmla="*/ 61696 h 56515"/>
              <a:gd name="T22" fmla="*/ 33288 w 56514"/>
              <a:gd name="T23" fmla="*/ 61696 h 56515"/>
              <a:gd name="T24" fmla="*/ 22193 w 56514"/>
              <a:gd name="T25" fmla="*/ 59455 h 56515"/>
              <a:gd name="T26" fmla="*/ 13139 w 56514"/>
              <a:gd name="T27" fmla="*/ 53345 h 56515"/>
              <a:gd name="T28" fmla="*/ 7040 w 56514"/>
              <a:gd name="T29" fmla="*/ 44291 h 56515"/>
              <a:gd name="T30" fmla="*/ 4804 w 56514"/>
              <a:gd name="T31" fmla="*/ 33219 h 56515"/>
              <a:gd name="T32" fmla="*/ 7040 w 56514"/>
              <a:gd name="T33" fmla="*/ 22138 h 56515"/>
              <a:gd name="T34" fmla="*/ 13139 w 56514"/>
              <a:gd name="T35" fmla="*/ 13068 h 56515"/>
              <a:gd name="T36" fmla="*/ 22193 w 56514"/>
              <a:gd name="T37" fmla="*/ 6941 h 56515"/>
              <a:gd name="T38" fmla="*/ 33288 w 56514"/>
              <a:gd name="T39" fmla="*/ 4693 h 56515"/>
              <a:gd name="T40" fmla="*/ 49305 w 56514"/>
              <a:gd name="T41" fmla="*/ 4693 h 56515"/>
              <a:gd name="T42" fmla="*/ 46213 w 56514"/>
              <a:gd name="T43" fmla="*/ 2610 h 56515"/>
              <a:gd name="T44" fmla="*/ 33288 w 56514"/>
              <a:gd name="T45" fmla="*/ 0 h 56515"/>
              <a:gd name="T46" fmla="*/ 49305 w 56514"/>
              <a:gd name="T47" fmla="*/ 4693 h 56515"/>
              <a:gd name="T48" fmla="*/ 33288 w 56514"/>
              <a:gd name="T49" fmla="*/ 4693 h 56515"/>
              <a:gd name="T50" fmla="*/ 44387 w 56514"/>
              <a:gd name="T51" fmla="*/ 6941 h 56515"/>
              <a:gd name="T52" fmla="*/ 53440 w 56514"/>
              <a:gd name="T53" fmla="*/ 13068 h 56515"/>
              <a:gd name="T54" fmla="*/ 59540 w 56514"/>
              <a:gd name="T55" fmla="*/ 22138 h 56515"/>
              <a:gd name="T56" fmla="*/ 61775 w 56514"/>
              <a:gd name="T57" fmla="*/ 33219 h 56515"/>
              <a:gd name="T58" fmla="*/ 59540 w 56514"/>
              <a:gd name="T59" fmla="*/ 44291 h 56515"/>
              <a:gd name="T60" fmla="*/ 53440 w 56514"/>
              <a:gd name="T61" fmla="*/ 53345 h 56515"/>
              <a:gd name="T62" fmla="*/ 44387 w 56514"/>
              <a:gd name="T63" fmla="*/ 59455 h 56515"/>
              <a:gd name="T64" fmla="*/ 33288 w 56514"/>
              <a:gd name="T65" fmla="*/ 61696 h 56515"/>
              <a:gd name="T66" fmla="*/ 49444 w 56514"/>
              <a:gd name="T67" fmla="*/ 61696 h 56515"/>
              <a:gd name="T68" fmla="*/ 56778 w 56514"/>
              <a:gd name="T69" fmla="*/ 56741 h 56515"/>
              <a:gd name="T70" fmla="*/ 63913 w 56514"/>
              <a:gd name="T71" fmla="*/ 46162 h 56515"/>
              <a:gd name="T72" fmla="*/ 66529 w 56514"/>
              <a:gd name="T73" fmla="*/ 33219 h 56515"/>
              <a:gd name="T74" fmla="*/ 63913 w 56514"/>
              <a:gd name="T75" fmla="*/ 20287 h 56515"/>
              <a:gd name="T76" fmla="*/ 56778 w 56514"/>
              <a:gd name="T77" fmla="*/ 9729 h 56515"/>
              <a:gd name="T78" fmla="*/ 49305 w 56514"/>
              <a:gd name="T79" fmla="*/ 4693 h 5651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514"/>
              <a:gd name="T121" fmla="*/ 0 h 56515"/>
              <a:gd name="T122" fmla="*/ 56514 w 56514"/>
              <a:gd name="T123" fmla="*/ 56515 h 5651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514" h="56515">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8199" name="object 7"/>
          <p:cNvSpPr>
            <a:spLocks/>
          </p:cNvSpPr>
          <p:nvPr/>
        </p:nvSpPr>
        <p:spPr bwMode="auto">
          <a:xfrm>
            <a:off x="2998788" y="725488"/>
            <a:ext cx="25400" cy="31750"/>
          </a:xfrm>
          <a:custGeom>
            <a:avLst/>
            <a:gdLst>
              <a:gd name="T0" fmla="*/ 11999 w 25400"/>
              <a:gd name="T1" fmla="*/ 0 h 31750"/>
              <a:gd name="T2" fmla="*/ 0 w 25400"/>
              <a:gd name="T3" fmla="*/ 0 h 31750"/>
              <a:gd name="T4" fmla="*/ 0 w 25400"/>
              <a:gd name="T5" fmla="*/ 31423 h 31750"/>
              <a:gd name="T6" fmla="*/ 5675 w 25400"/>
              <a:gd name="T7" fmla="*/ 31423 h 31750"/>
              <a:gd name="T8" fmla="*/ 5675 w 25400"/>
              <a:gd name="T9" fmla="*/ 18292 h 31750"/>
              <a:gd name="T10" fmla="*/ 16472 w 25400"/>
              <a:gd name="T11" fmla="*/ 18292 h 31750"/>
              <a:gd name="T12" fmla="*/ 15633 w 25400"/>
              <a:gd name="T13" fmla="*/ 17570 h 31750"/>
              <a:gd name="T14" fmla="*/ 21266 w 25400"/>
              <a:gd name="T15" fmla="*/ 14669 h 31750"/>
              <a:gd name="T16" fmla="*/ 21701 w 25400"/>
              <a:gd name="T17" fmla="*/ 13277 h 31750"/>
              <a:gd name="T18" fmla="*/ 5675 w 25400"/>
              <a:gd name="T19" fmla="*/ 13277 h 31750"/>
              <a:gd name="T20" fmla="*/ 5675 w 25400"/>
              <a:gd name="T21" fmla="*/ 5329 h 31750"/>
              <a:gd name="T22" fmla="*/ 22239 w 25400"/>
              <a:gd name="T23" fmla="*/ 5329 h 31750"/>
              <a:gd name="T24" fmla="*/ 21884 w 25400"/>
              <a:gd name="T25" fmla="*/ 3863 h 31750"/>
              <a:gd name="T26" fmla="*/ 18564 w 25400"/>
              <a:gd name="T27" fmla="*/ 848 h 31750"/>
              <a:gd name="T28" fmla="*/ 11999 w 25400"/>
              <a:gd name="T29" fmla="*/ 0 h 31750"/>
              <a:gd name="T30" fmla="*/ 16472 w 25400"/>
              <a:gd name="T31" fmla="*/ 18292 h 31750"/>
              <a:gd name="T32" fmla="*/ 6837 w 25400"/>
              <a:gd name="T33" fmla="*/ 18292 h 31750"/>
              <a:gd name="T34" fmla="*/ 9727 w 25400"/>
              <a:gd name="T35" fmla="*/ 18680 h 31750"/>
              <a:gd name="T36" fmla="*/ 11465 w 25400"/>
              <a:gd name="T37" fmla="*/ 19999 h 31750"/>
              <a:gd name="T38" fmla="*/ 14470 w 25400"/>
              <a:gd name="T39" fmla="*/ 24596 h 31750"/>
              <a:gd name="T40" fmla="*/ 18564 w 25400"/>
              <a:gd name="T41" fmla="*/ 31423 h 31750"/>
              <a:gd name="T42" fmla="*/ 25402 w 25400"/>
              <a:gd name="T43" fmla="*/ 31423 h 31750"/>
              <a:gd name="T44" fmla="*/ 21967 w 25400"/>
              <a:gd name="T45" fmla="*/ 25318 h 31750"/>
              <a:gd name="T46" fmla="*/ 18721 w 25400"/>
              <a:gd name="T47" fmla="*/ 20229 h 31750"/>
              <a:gd name="T48" fmla="*/ 16472 w 25400"/>
              <a:gd name="T49" fmla="*/ 18292 h 31750"/>
              <a:gd name="T50" fmla="*/ 22239 w 25400"/>
              <a:gd name="T51" fmla="*/ 5329 h 31750"/>
              <a:gd name="T52" fmla="*/ 10156 w 25400"/>
              <a:gd name="T53" fmla="*/ 5329 h 31750"/>
              <a:gd name="T54" fmla="*/ 14324 w 25400"/>
              <a:gd name="T55" fmla="*/ 5444 h 31750"/>
              <a:gd name="T56" fmla="*/ 16449 w 25400"/>
              <a:gd name="T57" fmla="*/ 6638 h 31750"/>
              <a:gd name="T58" fmla="*/ 17224 w 25400"/>
              <a:gd name="T59" fmla="*/ 9224 h 31750"/>
              <a:gd name="T60" fmla="*/ 16638 w 25400"/>
              <a:gd name="T61" fmla="*/ 11580 h 31750"/>
              <a:gd name="T62" fmla="*/ 15057 w 25400"/>
              <a:gd name="T63" fmla="*/ 12889 h 31750"/>
              <a:gd name="T64" fmla="*/ 9926 w 25400"/>
              <a:gd name="T65" fmla="*/ 13277 h 31750"/>
              <a:gd name="T66" fmla="*/ 21701 w 25400"/>
              <a:gd name="T67" fmla="*/ 13277 h 31750"/>
              <a:gd name="T68" fmla="*/ 23088 w 25400"/>
              <a:gd name="T69" fmla="*/ 8837 h 31750"/>
              <a:gd name="T70" fmla="*/ 22239 w 25400"/>
              <a:gd name="T71" fmla="*/ 5329 h 317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5400"/>
              <a:gd name="T109" fmla="*/ 0 h 31750"/>
              <a:gd name="T110" fmla="*/ 25400 w 25400"/>
              <a:gd name="T111" fmla="*/ 31750 h 3175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5400" h="3175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6562" t="32423" r="27734" b="27734"/>
          <a:stretch/>
        </p:blipFill>
        <p:spPr>
          <a:xfrm>
            <a:off x="222250" y="5984"/>
            <a:ext cx="3505200" cy="1527908"/>
          </a:xfrm>
          <a:prstGeom prst="rect">
            <a:avLst/>
          </a:prstGeom>
        </p:spPr>
      </p:pic>
      <p:sp>
        <p:nvSpPr>
          <p:cNvPr id="2" name="Rectangle 1"/>
          <p:cNvSpPr/>
          <p:nvPr/>
        </p:nvSpPr>
        <p:spPr>
          <a:xfrm>
            <a:off x="755650" y="1850659"/>
            <a:ext cx="10648941" cy="1323439"/>
          </a:xfrm>
          <a:prstGeom prst="rect">
            <a:avLst/>
          </a:prstGeom>
        </p:spPr>
        <p:txBody>
          <a:bodyPr wrap="none">
            <a:spAutoFit/>
          </a:bodyPr>
          <a:lstStyle/>
          <a:p>
            <a:r>
              <a:rPr lang="en-IN" sz="8000" b="1" dirty="0" smtClean="0">
                <a:solidFill>
                  <a:schemeClr val="tx1">
                    <a:lumMod val="95000"/>
                  </a:schemeClr>
                </a:solidFill>
              </a:rPr>
              <a:t>Why Interior </a:t>
            </a:r>
            <a:r>
              <a:rPr lang="en-IN" sz="8000" b="1" dirty="0" smtClean="0">
                <a:solidFill>
                  <a:schemeClr val="tx1">
                    <a:lumMod val="95000"/>
                  </a:schemeClr>
                </a:solidFill>
              </a:rPr>
              <a:t>Designers?</a:t>
            </a:r>
            <a:endParaRPr lang="en-IN" dirty="0"/>
          </a:p>
        </p:txBody>
      </p:sp>
      <p:sp>
        <p:nvSpPr>
          <p:cNvPr id="9" name="Content Placeholder 2">
            <a:extLst>
              <a:ext uri="{FF2B5EF4-FFF2-40B4-BE49-F238E27FC236}">
                <a16:creationId xmlns:a16="http://schemas.microsoft.com/office/drawing/2014/main" id="{2007A2F7-C829-44C8-BE26-D579F31B5DDB}"/>
              </a:ext>
            </a:extLst>
          </p:cNvPr>
          <p:cNvSpPr txBox="1">
            <a:spLocks/>
          </p:cNvSpPr>
          <p:nvPr/>
        </p:nvSpPr>
        <p:spPr bwMode="auto">
          <a:xfrm>
            <a:off x="755650" y="3522953"/>
            <a:ext cx="16154400"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342900" indent="-342900" algn="l" rtl="0" eaLnBrk="0" fontAlgn="base" hangingPunct="0">
              <a:spcBef>
                <a:spcPct val="20000"/>
              </a:spcBef>
              <a:spcAft>
                <a:spcPct val="0"/>
              </a:spcAft>
              <a:buChar char="•"/>
              <a:defRPr sz="3200" b="0" i="0">
                <a:solidFill>
                  <a:schemeClr val="tx1"/>
                </a:solidFill>
                <a:latin typeface="+mn-lt"/>
                <a:ea typeface="ＭＳ Ｐゴシック" charset="0"/>
                <a:cs typeface="ＭＳ Ｐゴシック" charset="0"/>
              </a:defRPr>
            </a:lvl1pPr>
            <a:lvl2pPr marL="457200" algn="l" rtl="0" eaLnBrk="0" fontAlgn="base" hangingPunct="0">
              <a:spcBef>
                <a:spcPct val="20000"/>
              </a:spcBef>
              <a:spcAft>
                <a:spcPct val="0"/>
              </a:spcAft>
              <a:buChar char="–"/>
              <a:defRPr sz="2800">
                <a:solidFill>
                  <a:schemeClr val="tx1"/>
                </a:solidFill>
                <a:latin typeface="+mn-lt"/>
                <a:ea typeface="ＭＳ Ｐゴシック" charset="0"/>
                <a:cs typeface="+mn-cs"/>
              </a:defRPr>
            </a:lvl2pPr>
            <a:lvl3pPr marL="914400" algn="l" rtl="0" eaLnBrk="0" fontAlgn="base" hangingPunct="0">
              <a:spcBef>
                <a:spcPct val="20000"/>
              </a:spcBef>
              <a:spcAft>
                <a:spcPct val="0"/>
              </a:spcAft>
              <a:buChar char="•"/>
              <a:defRPr sz="2400">
                <a:solidFill>
                  <a:schemeClr val="tx1"/>
                </a:solidFill>
                <a:latin typeface="+mn-lt"/>
                <a:ea typeface="ＭＳ Ｐゴシック" charset="0"/>
                <a:cs typeface="+mn-cs"/>
              </a:defRPr>
            </a:lvl3pPr>
            <a:lvl4pPr marL="1371600" algn="l" rtl="0" eaLnBrk="0" fontAlgn="base" hangingPunct="0">
              <a:spcBef>
                <a:spcPct val="20000"/>
              </a:spcBef>
              <a:spcAft>
                <a:spcPct val="0"/>
              </a:spcAft>
              <a:buChar char="–"/>
              <a:defRPr sz="2000">
                <a:solidFill>
                  <a:schemeClr val="tx1"/>
                </a:solidFill>
                <a:latin typeface="+mn-lt"/>
                <a:ea typeface="ＭＳ Ｐゴシック" charset="0"/>
                <a:cs typeface="+mn-cs"/>
              </a:defRPr>
            </a:lvl4pPr>
            <a:lvl5pPr marL="1828800" algn="l" rtl="0" eaLnBrk="0" fontAlgn="base" hangingPunct="0">
              <a:spcBef>
                <a:spcPct val="20000"/>
              </a:spcBef>
              <a:spcAft>
                <a:spcPct val="0"/>
              </a:spcAft>
              <a:buChar char="»"/>
              <a:defRPr sz="2000">
                <a:solidFill>
                  <a:schemeClr val="tx1"/>
                </a:solidFill>
                <a:latin typeface="+mn-lt"/>
                <a:ea typeface="ＭＳ Ｐゴシック" charset="0"/>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3600" dirty="0">
                <a:latin typeface="Times New Roman" panose="02020603050405020304" pitchFamily="18" charset="0"/>
                <a:cs typeface="Times New Roman" panose="02020603050405020304" pitchFamily="18" charset="0"/>
              </a:rPr>
              <a:t>Interior designers are experts in creating more spaces, improving the space efficiency, improving the functional usage of space, improving the lighting effect, improving the color effects, improving the textures, patterns, scale, size etc. ... Hence interior design is much important than it seem</a:t>
            </a:r>
            <a:r>
              <a:rPr lang="en-US" sz="3600" dirty="0" smtClean="0">
                <a:latin typeface="Times New Roman" panose="02020603050405020304" pitchFamily="18" charset="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8250" y="6492875"/>
            <a:ext cx="9750343" cy="4590787"/>
          </a:xfrm>
          <a:prstGeom prst="rect">
            <a:avLst/>
          </a:prstGeom>
        </p:spPr>
      </p:pic>
    </p:spTree>
    <p:extLst>
      <p:ext uri="{BB962C8B-B14F-4D97-AF65-F5344CB8AC3E}">
        <p14:creationId xmlns:p14="http://schemas.microsoft.com/office/powerpoint/2010/main" val="3675291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object 4"/>
          <p:cNvSpPr>
            <a:spLocks/>
          </p:cNvSpPr>
          <p:nvPr/>
        </p:nvSpPr>
        <p:spPr bwMode="auto">
          <a:xfrm>
            <a:off x="908050" y="1692275"/>
            <a:ext cx="18527712" cy="0"/>
          </a:xfrm>
          <a:custGeom>
            <a:avLst/>
            <a:gdLst>
              <a:gd name="T0" fmla="*/ 0 w 18527395"/>
              <a:gd name="T1" fmla="*/ 18531623 w 18527395"/>
              <a:gd name="T2" fmla="*/ 0 60000 65536"/>
              <a:gd name="T3" fmla="*/ 0 60000 65536"/>
              <a:gd name="T4" fmla="*/ 0 w 18527395"/>
              <a:gd name="T5" fmla="*/ 18527395 w 18527395"/>
            </a:gdLst>
            <a:ahLst/>
            <a:cxnLst>
              <a:cxn ang="T2">
                <a:pos x="T0" y="0"/>
              </a:cxn>
              <a:cxn ang="T3">
                <a:pos x="T1" y="0"/>
              </a:cxn>
            </a:cxnLst>
            <a:rect l="T4" t="0" r="T5" b="0"/>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198" name="object 6"/>
          <p:cNvSpPr>
            <a:spLocks/>
          </p:cNvSpPr>
          <p:nvPr/>
        </p:nvSpPr>
        <p:spPr bwMode="auto">
          <a:xfrm>
            <a:off x="2982913" y="712788"/>
            <a:ext cx="57150" cy="57150"/>
          </a:xfrm>
          <a:custGeom>
            <a:avLst/>
            <a:gdLst>
              <a:gd name="T0" fmla="*/ 33288 w 56514"/>
              <a:gd name="T1" fmla="*/ 0 h 56515"/>
              <a:gd name="T2" fmla="*/ 20345 w 56514"/>
              <a:gd name="T3" fmla="*/ 2610 h 56515"/>
              <a:gd name="T4" fmla="*/ 9761 w 56514"/>
              <a:gd name="T5" fmla="*/ 9729 h 56515"/>
              <a:gd name="T6" fmla="*/ 2620 w 56514"/>
              <a:gd name="T7" fmla="*/ 20287 h 56515"/>
              <a:gd name="T8" fmla="*/ 0 w 56514"/>
              <a:gd name="T9" fmla="*/ 33219 h 56515"/>
              <a:gd name="T10" fmla="*/ 2620 w 56514"/>
              <a:gd name="T11" fmla="*/ 46162 h 56515"/>
              <a:gd name="T12" fmla="*/ 9761 w 56514"/>
              <a:gd name="T13" fmla="*/ 56741 h 56515"/>
              <a:gd name="T14" fmla="*/ 20345 w 56514"/>
              <a:gd name="T15" fmla="*/ 63881 h 56515"/>
              <a:gd name="T16" fmla="*/ 33288 w 56514"/>
              <a:gd name="T17" fmla="*/ 66502 h 56515"/>
              <a:gd name="T18" fmla="*/ 46213 w 56514"/>
              <a:gd name="T19" fmla="*/ 63881 h 56515"/>
              <a:gd name="T20" fmla="*/ 49444 w 56514"/>
              <a:gd name="T21" fmla="*/ 61696 h 56515"/>
              <a:gd name="T22" fmla="*/ 33288 w 56514"/>
              <a:gd name="T23" fmla="*/ 61696 h 56515"/>
              <a:gd name="T24" fmla="*/ 22193 w 56514"/>
              <a:gd name="T25" fmla="*/ 59455 h 56515"/>
              <a:gd name="T26" fmla="*/ 13139 w 56514"/>
              <a:gd name="T27" fmla="*/ 53345 h 56515"/>
              <a:gd name="T28" fmla="*/ 7040 w 56514"/>
              <a:gd name="T29" fmla="*/ 44291 h 56515"/>
              <a:gd name="T30" fmla="*/ 4804 w 56514"/>
              <a:gd name="T31" fmla="*/ 33219 h 56515"/>
              <a:gd name="T32" fmla="*/ 7040 w 56514"/>
              <a:gd name="T33" fmla="*/ 22138 h 56515"/>
              <a:gd name="T34" fmla="*/ 13139 w 56514"/>
              <a:gd name="T35" fmla="*/ 13068 h 56515"/>
              <a:gd name="T36" fmla="*/ 22193 w 56514"/>
              <a:gd name="T37" fmla="*/ 6941 h 56515"/>
              <a:gd name="T38" fmla="*/ 33288 w 56514"/>
              <a:gd name="T39" fmla="*/ 4693 h 56515"/>
              <a:gd name="T40" fmla="*/ 49305 w 56514"/>
              <a:gd name="T41" fmla="*/ 4693 h 56515"/>
              <a:gd name="T42" fmla="*/ 46213 w 56514"/>
              <a:gd name="T43" fmla="*/ 2610 h 56515"/>
              <a:gd name="T44" fmla="*/ 33288 w 56514"/>
              <a:gd name="T45" fmla="*/ 0 h 56515"/>
              <a:gd name="T46" fmla="*/ 49305 w 56514"/>
              <a:gd name="T47" fmla="*/ 4693 h 56515"/>
              <a:gd name="T48" fmla="*/ 33288 w 56514"/>
              <a:gd name="T49" fmla="*/ 4693 h 56515"/>
              <a:gd name="T50" fmla="*/ 44387 w 56514"/>
              <a:gd name="T51" fmla="*/ 6941 h 56515"/>
              <a:gd name="T52" fmla="*/ 53440 w 56514"/>
              <a:gd name="T53" fmla="*/ 13068 h 56515"/>
              <a:gd name="T54" fmla="*/ 59540 w 56514"/>
              <a:gd name="T55" fmla="*/ 22138 h 56515"/>
              <a:gd name="T56" fmla="*/ 61775 w 56514"/>
              <a:gd name="T57" fmla="*/ 33219 h 56515"/>
              <a:gd name="T58" fmla="*/ 59540 w 56514"/>
              <a:gd name="T59" fmla="*/ 44291 h 56515"/>
              <a:gd name="T60" fmla="*/ 53440 w 56514"/>
              <a:gd name="T61" fmla="*/ 53345 h 56515"/>
              <a:gd name="T62" fmla="*/ 44387 w 56514"/>
              <a:gd name="T63" fmla="*/ 59455 h 56515"/>
              <a:gd name="T64" fmla="*/ 33288 w 56514"/>
              <a:gd name="T65" fmla="*/ 61696 h 56515"/>
              <a:gd name="T66" fmla="*/ 49444 w 56514"/>
              <a:gd name="T67" fmla="*/ 61696 h 56515"/>
              <a:gd name="T68" fmla="*/ 56778 w 56514"/>
              <a:gd name="T69" fmla="*/ 56741 h 56515"/>
              <a:gd name="T70" fmla="*/ 63913 w 56514"/>
              <a:gd name="T71" fmla="*/ 46162 h 56515"/>
              <a:gd name="T72" fmla="*/ 66529 w 56514"/>
              <a:gd name="T73" fmla="*/ 33219 h 56515"/>
              <a:gd name="T74" fmla="*/ 63913 w 56514"/>
              <a:gd name="T75" fmla="*/ 20287 h 56515"/>
              <a:gd name="T76" fmla="*/ 56778 w 56514"/>
              <a:gd name="T77" fmla="*/ 9729 h 56515"/>
              <a:gd name="T78" fmla="*/ 49305 w 56514"/>
              <a:gd name="T79" fmla="*/ 4693 h 5651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514"/>
              <a:gd name="T121" fmla="*/ 0 h 56515"/>
              <a:gd name="T122" fmla="*/ 56514 w 56514"/>
              <a:gd name="T123" fmla="*/ 56515 h 5651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514" h="56515">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8199" name="object 7"/>
          <p:cNvSpPr>
            <a:spLocks/>
          </p:cNvSpPr>
          <p:nvPr/>
        </p:nvSpPr>
        <p:spPr bwMode="auto">
          <a:xfrm>
            <a:off x="2998788" y="725488"/>
            <a:ext cx="25400" cy="31750"/>
          </a:xfrm>
          <a:custGeom>
            <a:avLst/>
            <a:gdLst>
              <a:gd name="T0" fmla="*/ 11999 w 25400"/>
              <a:gd name="T1" fmla="*/ 0 h 31750"/>
              <a:gd name="T2" fmla="*/ 0 w 25400"/>
              <a:gd name="T3" fmla="*/ 0 h 31750"/>
              <a:gd name="T4" fmla="*/ 0 w 25400"/>
              <a:gd name="T5" fmla="*/ 31423 h 31750"/>
              <a:gd name="T6" fmla="*/ 5675 w 25400"/>
              <a:gd name="T7" fmla="*/ 31423 h 31750"/>
              <a:gd name="T8" fmla="*/ 5675 w 25400"/>
              <a:gd name="T9" fmla="*/ 18292 h 31750"/>
              <a:gd name="T10" fmla="*/ 16472 w 25400"/>
              <a:gd name="T11" fmla="*/ 18292 h 31750"/>
              <a:gd name="T12" fmla="*/ 15633 w 25400"/>
              <a:gd name="T13" fmla="*/ 17570 h 31750"/>
              <a:gd name="T14" fmla="*/ 21266 w 25400"/>
              <a:gd name="T15" fmla="*/ 14669 h 31750"/>
              <a:gd name="T16" fmla="*/ 21701 w 25400"/>
              <a:gd name="T17" fmla="*/ 13277 h 31750"/>
              <a:gd name="T18" fmla="*/ 5675 w 25400"/>
              <a:gd name="T19" fmla="*/ 13277 h 31750"/>
              <a:gd name="T20" fmla="*/ 5675 w 25400"/>
              <a:gd name="T21" fmla="*/ 5329 h 31750"/>
              <a:gd name="T22" fmla="*/ 22239 w 25400"/>
              <a:gd name="T23" fmla="*/ 5329 h 31750"/>
              <a:gd name="T24" fmla="*/ 21884 w 25400"/>
              <a:gd name="T25" fmla="*/ 3863 h 31750"/>
              <a:gd name="T26" fmla="*/ 18564 w 25400"/>
              <a:gd name="T27" fmla="*/ 848 h 31750"/>
              <a:gd name="T28" fmla="*/ 11999 w 25400"/>
              <a:gd name="T29" fmla="*/ 0 h 31750"/>
              <a:gd name="T30" fmla="*/ 16472 w 25400"/>
              <a:gd name="T31" fmla="*/ 18292 h 31750"/>
              <a:gd name="T32" fmla="*/ 6837 w 25400"/>
              <a:gd name="T33" fmla="*/ 18292 h 31750"/>
              <a:gd name="T34" fmla="*/ 9727 w 25400"/>
              <a:gd name="T35" fmla="*/ 18680 h 31750"/>
              <a:gd name="T36" fmla="*/ 11465 w 25400"/>
              <a:gd name="T37" fmla="*/ 19999 h 31750"/>
              <a:gd name="T38" fmla="*/ 14470 w 25400"/>
              <a:gd name="T39" fmla="*/ 24596 h 31750"/>
              <a:gd name="T40" fmla="*/ 18564 w 25400"/>
              <a:gd name="T41" fmla="*/ 31423 h 31750"/>
              <a:gd name="T42" fmla="*/ 25402 w 25400"/>
              <a:gd name="T43" fmla="*/ 31423 h 31750"/>
              <a:gd name="T44" fmla="*/ 21967 w 25400"/>
              <a:gd name="T45" fmla="*/ 25318 h 31750"/>
              <a:gd name="T46" fmla="*/ 18721 w 25400"/>
              <a:gd name="T47" fmla="*/ 20229 h 31750"/>
              <a:gd name="T48" fmla="*/ 16472 w 25400"/>
              <a:gd name="T49" fmla="*/ 18292 h 31750"/>
              <a:gd name="T50" fmla="*/ 22239 w 25400"/>
              <a:gd name="T51" fmla="*/ 5329 h 31750"/>
              <a:gd name="T52" fmla="*/ 10156 w 25400"/>
              <a:gd name="T53" fmla="*/ 5329 h 31750"/>
              <a:gd name="T54" fmla="*/ 14324 w 25400"/>
              <a:gd name="T55" fmla="*/ 5444 h 31750"/>
              <a:gd name="T56" fmla="*/ 16449 w 25400"/>
              <a:gd name="T57" fmla="*/ 6638 h 31750"/>
              <a:gd name="T58" fmla="*/ 17224 w 25400"/>
              <a:gd name="T59" fmla="*/ 9224 h 31750"/>
              <a:gd name="T60" fmla="*/ 16638 w 25400"/>
              <a:gd name="T61" fmla="*/ 11580 h 31750"/>
              <a:gd name="T62" fmla="*/ 15057 w 25400"/>
              <a:gd name="T63" fmla="*/ 12889 h 31750"/>
              <a:gd name="T64" fmla="*/ 9926 w 25400"/>
              <a:gd name="T65" fmla="*/ 13277 h 31750"/>
              <a:gd name="T66" fmla="*/ 21701 w 25400"/>
              <a:gd name="T67" fmla="*/ 13277 h 31750"/>
              <a:gd name="T68" fmla="*/ 23088 w 25400"/>
              <a:gd name="T69" fmla="*/ 8837 h 31750"/>
              <a:gd name="T70" fmla="*/ 22239 w 25400"/>
              <a:gd name="T71" fmla="*/ 5329 h 317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5400"/>
              <a:gd name="T109" fmla="*/ 0 h 31750"/>
              <a:gd name="T110" fmla="*/ 25400 w 25400"/>
              <a:gd name="T111" fmla="*/ 31750 h 3175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5400" h="3175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6562" t="32423" r="27734" b="27734"/>
          <a:stretch/>
        </p:blipFill>
        <p:spPr>
          <a:xfrm>
            <a:off x="222250" y="5984"/>
            <a:ext cx="3505200" cy="1527908"/>
          </a:xfrm>
          <a:prstGeom prst="rect">
            <a:avLst/>
          </a:prstGeom>
        </p:spPr>
      </p:pic>
      <p:sp>
        <p:nvSpPr>
          <p:cNvPr id="2" name="Rectangle 1"/>
          <p:cNvSpPr/>
          <p:nvPr/>
        </p:nvSpPr>
        <p:spPr>
          <a:xfrm>
            <a:off x="1517650" y="3063875"/>
            <a:ext cx="17068800" cy="1446550"/>
          </a:xfrm>
          <a:prstGeom prst="rect">
            <a:avLst/>
          </a:prstGeom>
        </p:spPr>
        <p:txBody>
          <a:bodyPr wrap="square">
            <a:spAutoFit/>
          </a:bodyPr>
          <a:lstStyle/>
          <a:p>
            <a:r>
              <a:rPr lang="en-IN" sz="8800" b="1" dirty="0" smtClean="0">
                <a:solidFill>
                  <a:schemeClr val="tx1">
                    <a:lumMod val="95000"/>
                  </a:schemeClr>
                </a:solidFill>
              </a:rPr>
              <a:t>Have a look of our website pages…..</a:t>
            </a:r>
            <a:endParaRPr lang="en-IN" sz="20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0650" y="4547377"/>
            <a:ext cx="5867400" cy="2002645"/>
          </a:xfrm>
          <a:prstGeom prst="rect">
            <a:avLst/>
          </a:prstGeom>
        </p:spPr>
      </p:pic>
      <p:sp>
        <p:nvSpPr>
          <p:cNvPr id="4" name="Rectangle 3"/>
          <p:cNvSpPr/>
          <p:nvPr/>
        </p:nvSpPr>
        <p:spPr>
          <a:xfrm>
            <a:off x="7994650" y="6586974"/>
            <a:ext cx="3274551" cy="523220"/>
          </a:xfrm>
          <a:prstGeom prst="rect">
            <a:avLst/>
          </a:prstGeom>
        </p:spPr>
        <p:txBody>
          <a:bodyPr wrap="none">
            <a:spAutoFit/>
          </a:bodyPr>
          <a:lstStyle/>
          <a:p>
            <a:r>
              <a:rPr lang="en-IN" sz="2800" b="1" dirty="0" smtClean="0">
                <a:solidFill>
                  <a:schemeClr val="tx1">
                    <a:lumMod val="95000"/>
                  </a:schemeClr>
                </a:solidFill>
              </a:rPr>
              <a:t>CREATIVE INTERIORS</a:t>
            </a:r>
            <a:endParaRPr lang="en-IN" sz="2800" dirty="0"/>
          </a:p>
        </p:txBody>
      </p:sp>
    </p:spTree>
    <p:extLst>
      <p:ext uri="{BB962C8B-B14F-4D97-AF65-F5344CB8AC3E}">
        <p14:creationId xmlns:p14="http://schemas.microsoft.com/office/powerpoint/2010/main" val="14836660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object 4"/>
          <p:cNvSpPr>
            <a:spLocks/>
          </p:cNvSpPr>
          <p:nvPr/>
        </p:nvSpPr>
        <p:spPr bwMode="auto">
          <a:xfrm>
            <a:off x="908050" y="1692275"/>
            <a:ext cx="18527712" cy="0"/>
          </a:xfrm>
          <a:custGeom>
            <a:avLst/>
            <a:gdLst>
              <a:gd name="T0" fmla="*/ 0 w 18527395"/>
              <a:gd name="T1" fmla="*/ 18531623 w 18527395"/>
              <a:gd name="T2" fmla="*/ 0 60000 65536"/>
              <a:gd name="T3" fmla="*/ 0 60000 65536"/>
              <a:gd name="T4" fmla="*/ 0 w 18527395"/>
              <a:gd name="T5" fmla="*/ 18527395 w 18527395"/>
            </a:gdLst>
            <a:ahLst/>
            <a:cxnLst>
              <a:cxn ang="T2">
                <a:pos x="T0" y="0"/>
              </a:cxn>
              <a:cxn ang="T3">
                <a:pos x="T1" y="0"/>
              </a:cxn>
            </a:cxnLst>
            <a:rect l="T4" t="0" r="T5" b="0"/>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198" name="object 6"/>
          <p:cNvSpPr>
            <a:spLocks/>
          </p:cNvSpPr>
          <p:nvPr/>
        </p:nvSpPr>
        <p:spPr bwMode="auto">
          <a:xfrm>
            <a:off x="2982913" y="712788"/>
            <a:ext cx="57150" cy="57150"/>
          </a:xfrm>
          <a:custGeom>
            <a:avLst/>
            <a:gdLst>
              <a:gd name="T0" fmla="*/ 33288 w 56514"/>
              <a:gd name="T1" fmla="*/ 0 h 56515"/>
              <a:gd name="T2" fmla="*/ 20345 w 56514"/>
              <a:gd name="T3" fmla="*/ 2610 h 56515"/>
              <a:gd name="T4" fmla="*/ 9761 w 56514"/>
              <a:gd name="T5" fmla="*/ 9729 h 56515"/>
              <a:gd name="T6" fmla="*/ 2620 w 56514"/>
              <a:gd name="T7" fmla="*/ 20287 h 56515"/>
              <a:gd name="T8" fmla="*/ 0 w 56514"/>
              <a:gd name="T9" fmla="*/ 33219 h 56515"/>
              <a:gd name="T10" fmla="*/ 2620 w 56514"/>
              <a:gd name="T11" fmla="*/ 46162 h 56515"/>
              <a:gd name="T12" fmla="*/ 9761 w 56514"/>
              <a:gd name="T13" fmla="*/ 56741 h 56515"/>
              <a:gd name="T14" fmla="*/ 20345 w 56514"/>
              <a:gd name="T15" fmla="*/ 63881 h 56515"/>
              <a:gd name="T16" fmla="*/ 33288 w 56514"/>
              <a:gd name="T17" fmla="*/ 66502 h 56515"/>
              <a:gd name="T18" fmla="*/ 46213 w 56514"/>
              <a:gd name="T19" fmla="*/ 63881 h 56515"/>
              <a:gd name="T20" fmla="*/ 49444 w 56514"/>
              <a:gd name="T21" fmla="*/ 61696 h 56515"/>
              <a:gd name="T22" fmla="*/ 33288 w 56514"/>
              <a:gd name="T23" fmla="*/ 61696 h 56515"/>
              <a:gd name="T24" fmla="*/ 22193 w 56514"/>
              <a:gd name="T25" fmla="*/ 59455 h 56515"/>
              <a:gd name="T26" fmla="*/ 13139 w 56514"/>
              <a:gd name="T27" fmla="*/ 53345 h 56515"/>
              <a:gd name="T28" fmla="*/ 7040 w 56514"/>
              <a:gd name="T29" fmla="*/ 44291 h 56515"/>
              <a:gd name="T30" fmla="*/ 4804 w 56514"/>
              <a:gd name="T31" fmla="*/ 33219 h 56515"/>
              <a:gd name="T32" fmla="*/ 7040 w 56514"/>
              <a:gd name="T33" fmla="*/ 22138 h 56515"/>
              <a:gd name="T34" fmla="*/ 13139 w 56514"/>
              <a:gd name="T35" fmla="*/ 13068 h 56515"/>
              <a:gd name="T36" fmla="*/ 22193 w 56514"/>
              <a:gd name="T37" fmla="*/ 6941 h 56515"/>
              <a:gd name="T38" fmla="*/ 33288 w 56514"/>
              <a:gd name="T39" fmla="*/ 4693 h 56515"/>
              <a:gd name="T40" fmla="*/ 49305 w 56514"/>
              <a:gd name="T41" fmla="*/ 4693 h 56515"/>
              <a:gd name="T42" fmla="*/ 46213 w 56514"/>
              <a:gd name="T43" fmla="*/ 2610 h 56515"/>
              <a:gd name="T44" fmla="*/ 33288 w 56514"/>
              <a:gd name="T45" fmla="*/ 0 h 56515"/>
              <a:gd name="T46" fmla="*/ 49305 w 56514"/>
              <a:gd name="T47" fmla="*/ 4693 h 56515"/>
              <a:gd name="T48" fmla="*/ 33288 w 56514"/>
              <a:gd name="T49" fmla="*/ 4693 h 56515"/>
              <a:gd name="T50" fmla="*/ 44387 w 56514"/>
              <a:gd name="T51" fmla="*/ 6941 h 56515"/>
              <a:gd name="T52" fmla="*/ 53440 w 56514"/>
              <a:gd name="T53" fmla="*/ 13068 h 56515"/>
              <a:gd name="T54" fmla="*/ 59540 w 56514"/>
              <a:gd name="T55" fmla="*/ 22138 h 56515"/>
              <a:gd name="T56" fmla="*/ 61775 w 56514"/>
              <a:gd name="T57" fmla="*/ 33219 h 56515"/>
              <a:gd name="T58" fmla="*/ 59540 w 56514"/>
              <a:gd name="T59" fmla="*/ 44291 h 56515"/>
              <a:gd name="T60" fmla="*/ 53440 w 56514"/>
              <a:gd name="T61" fmla="*/ 53345 h 56515"/>
              <a:gd name="T62" fmla="*/ 44387 w 56514"/>
              <a:gd name="T63" fmla="*/ 59455 h 56515"/>
              <a:gd name="T64" fmla="*/ 33288 w 56514"/>
              <a:gd name="T65" fmla="*/ 61696 h 56515"/>
              <a:gd name="T66" fmla="*/ 49444 w 56514"/>
              <a:gd name="T67" fmla="*/ 61696 h 56515"/>
              <a:gd name="T68" fmla="*/ 56778 w 56514"/>
              <a:gd name="T69" fmla="*/ 56741 h 56515"/>
              <a:gd name="T70" fmla="*/ 63913 w 56514"/>
              <a:gd name="T71" fmla="*/ 46162 h 56515"/>
              <a:gd name="T72" fmla="*/ 66529 w 56514"/>
              <a:gd name="T73" fmla="*/ 33219 h 56515"/>
              <a:gd name="T74" fmla="*/ 63913 w 56514"/>
              <a:gd name="T75" fmla="*/ 20287 h 56515"/>
              <a:gd name="T76" fmla="*/ 56778 w 56514"/>
              <a:gd name="T77" fmla="*/ 9729 h 56515"/>
              <a:gd name="T78" fmla="*/ 49305 w 56514"/>
              <a:gd name="T79" fmla="*/ 4693 h 5651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514"/>
              <a:gd name="T121" fmla="*/ 0 h 56515"/>
              <a:gd name="T122" fmla="*/ 56514 w 56514"/>
              <a:gd name="T123" fmla="*/ 56515 h 5651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514" h="56515">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8199" name="object 7"/>
          <p:cNvSpPr>
            <a:spLocks/>
          </p:cNvSpPr>
          <p:nvPr/>
        </p:nvSpPr>
        <p:spPr bwMode="auto">
          <a:xfrm>
            <a:off x="2998788" y="725488"/>
            <a:ext cx="25400" cy="31750"/>
          </a:xfrm>
          <a:custGeom>
            <a:avLst/>
            <a:gdLst>
              <a:gd name="T0" fmla="*/ 11999 w 25400"/>
              <a:gd name="T1" fmla="*/ 0 h 31750"/>
              <a:gd name="T2" fmla="*/ 0 w 25400"/>
              <a:gd name="T3" fmla="*/ 0 h 31750"/>
              <a:gd name="T4" fmla="*/ 0 w 25400"/>
              <a:gd name="T5" fmla="*/ 31423 h 31750"/>
              <a:gd name="T6" fmla="*/ 5675 w 25400"/>
              <a:gd name="T7" fmla="*/ 31423 h 31750"/>
              <a:gd name="T8" fmla="*/ 5675 w 25400"/>
              <a:gd name="T9" fmla="*/ 18292 h 31750"/>
              <a:gd name="T10" fmla="*/ 16472 w 25400"/>
              <a:gd name="T11" fmla="*/ 18292 h 31750"/>
              <a:gd name="T12" fmla="*/ 15633 w 25400"/>
              <a:gd name="T13" fmla="*/ 17570 h 31750"/>
              <a:gd name="T14" fmla="*/ 21266 w 25400"/>
              <a:gd name="T15" fmla="*/ 14669 h 31750"/>
              <a:gd name="T16" fmla="*/ 21701 w 25400"/>
              <a:gd name="T17" fmla="*/ 13277 h 31750"/>
              <a:gd name="T18" fmla="*/ 5675 w 25400"/>
              <a:gd name="T19" fmla="*/ 13277 h 31750"/>
              <a:gd name="T20" fmla="*/ 5675 w 25400"/>
              <a:gd name="T21" fmla="*/ 5329 h 31750"/>
              <a:gd name="T22" fmla="*/ 22239 w 25400"/>
              <a:gd name="T23" fmla="*/ 5329 h 31750"/>
              <a:gd name="T24" fmla="*/ 21884 w 25400"/>
              <a:gd name="T25" fmla="*/ 3863 h 31750"/>
              <a:gd name="T26" fmla="*/ 18564 w 25400"/>
              <a:gd name="T27" fmla="*/ 848 h 31750"/>
              <a:gd name="T28" fmla="*/ 11999 w 25400"/>
              <a:gd name="T29" fmla="*/ 0 h 31750"/>
              <a:gd name="T30" fmla="*/ 16472 w 25400"/>
              <a:gd name="T31" fmla="*/ 18292 h 31750"/>
              <a:gd name="T32" fmla="*/ 6837 w 25400"/>
              <a:gd name="T33" fmla="*/ 18292 h 31750"/>
              <a:gd name="T34" fmla="*/ 9727 w 25400"/>
              <a:gd name="T35" fmla="*/ 18680 h 31750"/>
              <a:gd name="T36" fmla="*/ 11465 w 25400"/>
              <a:gd name="T37" fmla="*/ 19999 h 31750"/>
              <a:gd name="T38" fmla="*/ 14470 w 25400"/>
              <a:gd name="T39" fmla="*/ 24596 h 31750"/>
              <a:gd name="T40" fmla="*/ 18564 w 25400"/>
              <a:gd name="T41" fmla="*/ 31423 h 31750"/>
              <a:gd name="T42" fmla="*/ 25402 w 25400"/>
              <a:gd name="T43" fmla="*/ 31423 h 31750"/>
              <a:gd name="T44" fmla="*/ 21967 w 25400"/>
              <a:gd name="T45" fmla="*/ 25318 h 31750"/>
              <a:gd name="T46" fmla="*/ 18721 w 25400"/>
              <a:gd name="T47" fmla="*/ 20229 h 31750"/>
              <a:gd name="T48" fmla="*/ 16472 w 25400"/>
              <a:gd name="T49" fmla="*/ 18292 h 31750"/>
              <a:gd name="T50" fmla="*/ 22239 w 25400"/>
              <a:gd name="T51" fmla="*/ 5329 h 31750"/>
              <a:gd name="T52" fmla="*/ 10156 w 25400"/>
              <a:gd name="T53" fmla="*/ 5329 h 31750"/>
              <a:gd name="T54" fmla="*/ 14324 w 25400"/>
              <a:gd name="T55" fmla="*/ 5444 h 31750"/>
              <a:gd name="T56" fmla="*/ 16449 w 25400"/>
              <a:gd name="T57" fmla="*/ 6638 h 31750"/>
              <a:gd name="T58" fmla="*/ 17224 w 25400"/>
              <a:gd name="T59" fmla="*/ 9224 h 31750"/>
              <a:gd name="T60" fmla="*/ 16638 w 25400"/>
              <a:gd name="T61" fmla="*/ 11580 h 31750"/>
              <a:gd name="T62" fmla="*/ 15057 w 25400"/>
              <a:gd name="T63" fmla="*/ 12889 h 31750"/>
              <a:gd name="T64" fmla="*/ 9926 w 25400"/>
              <a:gd name="T65" fmla="*/ 13277 h 31750"/>
              <a:gd name="T66" fmla="*/ 21701 w 25400"/>
              <a:gd name="T67" fmla="*/ 13277 h 31750"/>
              <a:gd name="T68" fmla="*/ 23088 w 25400"/>
              <a:gd name="T69" fmla="*/ 8837 h 31750"/>
              <a:gd name="T70" fmla="*/ 22239 w 25400"/>
              <a:gd name="T71" fmla="*/ 5329 h 317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5400"/>
              <a:gd name="T109" fmla="*/ 0 h 31750"/>
              <a:gd name="T110" fmla="*/ 25400 w 25400"/>
              <a:gd name="T111" fmla="*/ 31750 h 3175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5400" h="3175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6562" t="32423" r="27734" b="27734"/>
          <a:stretch/>
        </p:blipFill>
        <p:spPr>
          <a:xfrm>
            <a:off x="222250" y="5984"/>
            <a:ext cx="3505200" cy="1527908"/>
          </a:xfrm>
          <a:prstGeom prst="rect">
            <a:avLst/>
          </a:prstGeom>
        </p:spPr>
      </p:pic>
      <p:sp>
        <p:nvSpPr>
          <p:cNvPr id="2" name="Rectangle 1"/>
          <p:cNvSpPr/>
          <p:nvPr/>
        </p:nvSpPr>
        <p:spPr>
          <a:xfrm>
            <a:off x="888730" y="1860049"/>
            <a:ext cx="4438920" cy="1107996"/>
          </a:xfrm>
          <a:prstGeom prst="rect">
            <a:avLst/>
          </a:prstGeom>
        </p:spPr>
        <p:txBody>
          <a:bodyPr wrap="square">
            <a:spAutoFit/>
          </a:bodyPr>
          <a:lstStyle/>
          <a:p>
            <a:r>
              <a:rPr lang="en-IN" sz="6600" b="1" dirty="0" smtClean="0">
                <a:solidFill>
                  <a:schemeClr val="tx1">
                    <a:lumMod val="95000"/>
                  </a:schemeClr>
                </a:solidFill>
              </a:rPr>
              <a:t>Home page</a:t>
            </a:r>
            <a:endParaRPr lang="en-IN" sz="1400" dirty="0"/>
          </a:p>
        </p:txBody>
      </p:sp>
      <p:sp>
        <p:nvSpPr>
          <p:cNvPr id="7" name="Rectangle 6"/>
          <p:cNvSpPr/>
          <p:nvPr/>
        </p:nvSpPr>
        <p:spPr>
          <a:xfrm>
            <a:off x="7308850" y="10379076"/>
            <a:ext cx="6032421" cy="646331"/>
          </a:xfrm>
          <a:prstGeom prst="rect">
            <a:avLst/>
          </a:prstGeom>
        </p:spPr>
        <p:txBody>
          <a:bodyPr wrap="none">
            <a:spAutoFit/>
          </a:bodyPr>
          <a:lstStyle/>
          <a:p>
            <a:r>
              <a:rPr lang="en-US" sz="3600" dirty="0" smtClean="0">
                <a:latin typeface="Times New Roman" panose="02020603050405020304" pitchFamily="18" charset="0"/>
                <a:cs typeface="Times New Roman" panose="02020603050405020304" pitchFamily="18" charset="0"/>
              </a:rPr>
              <a:t>Shows carousal and header part</a:t>
            </a:r>
            <a:endParaRPr lang="en-IN" sz="36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8797" b="4728"/>
          <a:stretch/>
        </p:blipFill>
        <p:spPr>
          <a:xfrm>
            <a:off x="3151789" y="2968045"/>
            <a:ext cx="14917374" cy="7252647"/>
          </a:xfrm>
          <a:prstGeom prst="rect">
            <a:avLst/>
          </a:prstGeom>
        </p:spPr>
      </p:pic>
    </p:spTree>
    <p:extLst>
      <p:ext uri="{BB962C8B-B14F-4D97-AF65-F5344CB8AC3E}">
        <p14:creationId xmlns:p14="http://schemas.microsoft.com/office/powerpoint/2010/main" val="37398333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object 4"/>
          <p:cNvSpPr>
            <a:spLocks/>
          </p:cNvSpPr>
          <p:nvPr/>
        </p:nvSpPr>
        <p:spPr bwMode="auto">
          <a:xfrm>
            <a:off x="908050" y="1692275"/>
            <a:ext cx="18527712" cy="0"/>
          </a:xfrm>
          <a:custGeom>
            <a:avLst/>
            <a:gdLst>
              <a:gd name="T0" fmla="*/ 0 w 18527395"/>
              <a:gd name="T1" fmla="*/ 18531623 w 18527395"/>
              <a:gd name="T2" fmla="*/ 0 60000 65536"/>
              <a:gd name="T3" fmla="*/ 0 60000 65536"/>
              <a:gd name="T4" fmla="*/ 0 w 18527395"/>
              <a:gd name="T5" fmla="*/ 18527395 w 18527395"/>
            </a:gdLst>
            <a:ahLst/>
            <a:cxnLst>
              <a:cxn ang="T2">
                <a:pos x="T0" y="0"/>
              </a:cxn>
              <a:cxn ang="T3">
                <a:pos x="T1" y="0"/>
              </a:cxn>
            </a:cxnLst>
            <a:rect l="T4" t="0" r="T5" b="0"/>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198" name="object 6"/>
          <p:cNvSpPr>
            <a:spLocks/>
          </p:cNvSpPr>
          <p:nvPr/>
        </p:nvSpPr>
        <p:spPr bwMode="auto">
          <a:xfrm>
            <a:off x="2982913" y="712788"/>
            <a:ext cx="57150" cy="57150"/>
          </a:xfrm>
          <a:custGeom>
            <a:avLst/>
            <a:gdLst>
              <a:gd name="T0" fmla="*/ 33288 w 56514"/>
              <a:gd name="T1" fmla="*/ 0 h 56515"/>
              <a:gd name="T2" fmla="*/ 20345 w 56514"/>
              <a:gd name="T3" fmla="*/ 2610 h 56515"/>
              <a:gd name="T4" fmla="*/ 9761 w 56514"/>
              <a:gd name="T5" fmla="*/ 9729 h 56515"/>
              <a:gd name="T6" fmla="*/ 2620 w 56514"/>
              <a:gd name="T7" fmla="*/ 20287 h 56515"/>
              <a:gd name="T8" fmla="*/ 0 w 56514"/>
              <a:gd name="T9" fmla="*/ 33219 h 56515"/>
              <a:gd name="T10" fmla="*/ 2620 w 56514"/>
              <a:gd name="T11" fmla="*/ 46162 h 56515"/>
              <a:gd name="T12" fmla="*/ 9761 w 56514"/>
              <a:gd name="T13" fmla="*/ 56741 h 56515"/>
              <a:gd name="T14" fmla="*/ 20345 w 56514"/>
              <a:gd name="T15" fmla="*/ 63881 h 56515"/>
              <a:gd name="T16" fmla="*/ 33288 w 56514"/>
              <a:gd name="T17" fmla="*/ 66502 h 56515"/>
              <a:gd name="T18" fmla="*/ 46213 w 56514"/>
              <a:gd name="T19" fmla="*/ 63881 h 56515"/>
              <a:gd name="T20" fmla="*/ 49444 w 56514"/>
              <a:gd name="T21" fmla="*/ 61696 h 56515"/>
              <a:gd name="T22" fmla="*/ 33288 w 56514"/>
              <a:gd name="T23" fmla="*/ 61696 h 56515"/>
              <a:gd name="T24" fmla="*/ 22193 w 56514"/>
              <a:gd name="T25" fmla="*/ 59455 h 56515"/>
              <a:gd name="T26" fmla="*/ 13139 w 56514"/>
              <a:gd name="T27" fmla="*/ 53345 h 56515"/>
              <a:gd name="T28" fmla="*/ 7040 w 56514"/>
              <a:gd name="T29" fmla="*/ 44291 h 56515"/>
              <a:gd name="T30" fmla="*/ 4804 w 56514"/>
              <a:gd name="T31" fmla="*/ 33219 h 56515"/>
              <a:gd name="T32" fmla="*/ 7040 w 56514"/>
              <a:gd name="T33" fmla="*/ 22138 h 56515"/>
              <a:gd name="T34" fmla="*/ 13139 w 56514"/>
              <a:gd name="T35" fmla="*/ 13068 h 56515"/>
              <a:gd name="T36" fmla="*/ 22193 w 56514"/>
              <a:gd name="T37" fmla="*/ 6941 h 56515"/>
              <a:gd name="T38" fmla="*/ 33288 w 56514"/>
              <a:gd name="T39" fmla="*/ 4693 h 56515"/>
              <a:gd name="T40" fmla="*/ 49305 w 56514"/>
              <a:gd name="T41" fmla="*/ 4693 h 56515"/>
              <a:gd name="T42" fmla="*/ 46213 w 56514"/>
              <a:gd name="T43" fmla="*/ 2610 h 56515"/>
              <a:gd name="T44" fmla="*/ 33288 w 56514"/>
              <a:gd name="T45" fmla="*/ 0 h 56515"/>
              <a:gd name="T46" fmla="*/ 49305 w 56514"/>
              <a:gd name="T47" fmla="*/ 4693 h 56515"/>
              <a:gd name="T48" fmla="*/ 33288 w 56514"/>
              <a:gd name="T49" fmla="*/ 4693 h 56515"/>
              <a:gd name="T50" fmla="*/ 44387 w 56514"/>
              <a:gd name="T51" fmla="*/ 6941 h 56515"/>
              <a:gd name="T52" fmla="*/ 53440 w 56514"/>
              <a:gd name="T53" fmla="*/ 13068 h 56515"/>
              <a:gd name="T54" fmla="*/ 59540 w 56514"/>
              <a:gd name="T55" fmla="*/ 22138 h 56515"/>
              <a:gd name="T56" fmla="*/ 61775 w 56514"/>
              <a:gd name="T57" fmla="*/ 33219 h 56515"/>
              <a:gd name="T58" fmla="*/ 59540 w 56514"/>
              <a:gd name="T59" fmla="*/ 44291 h 56515"/>
              <a:gd name="T60" fmla="*/ 53440 w 56514"/>
              <a:gd name="T61" fmla="*/ 53345 h 56515"/>
              <a:gd name="T62" fmla="*/ 44387 w 56514"/>
              <a:gd name="T63" fmla="*/ 59455 h 56515"/>
              <a:gd name="T64" fmla="*/ 33288 w 56514"/>
              <a:gd name="T65" fmla="*/ 61696 h 56515"/>
              <a:gd name="T66" fmla="*/ 49444 w 56514"/>
              <a:gd name="T67" fmla="*/ 61696 h 56515"/>
              <a:gd name="T68" fmla="*/ 56778 w 56514"/>
              <a:gd name="T69" fmla="*/ 56741 h 56515"/>
              <a:gd name="T70" fmla="*/ 63913 w 56514"/>
              <a:gd name="T71" fmla="*/ 46162 h 56515"/>
              <a:gd name="T72" fmla="*/ 66529 w 56514"/>
              <a:gd name="T73" fmla="*/ 33219 h 56515"/>
              <a:gd name="T74" fmla="*/ 63913 w 56514"/>
              <a:gd name="T75" fmla="*/ 20287 h 56515"/>
              <a:gd name="T76" fmla="*/ 56778 w 56514"/>
              <a:gd name="T77" fmla="*/ 9729 h 56515"/>
              <a:gd name="T78" fmla="*/ 49305 w 56514"/>
              <a:gd name="T79" fmla="*/ 4693 h 5651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514"/>
              <a:gd name="T121" fmla="*/ 0 h 56515"/>
              <a:gd name="T122" fmla="*/ 56514 w 56514"/>
              <a:gd name="T123" fmla="*/ 56515 h 5651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514" h="56515">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8199" name="object 7"/>
          <p:cNvSpPr>
            <a:spLocks/>
          </p:cNvSpPr>
          <p:nvPr/>
        </p:nvSpPr>
        <p:spPr bwMode="auto">
          <a:xfrm>
            <a:off x="2998788" y="725488"/>
            <a:ext cx="25400" cy="31750"/>
          </a:xfrm>
          <a:custGeom>
            <a:avLst/>
            <a:gdLst>
              <a:gd name="T0" fmla="*/ 11999 w 25400"/>
              <a:gd name="T1" fmla="*/ 0 h 31750"/>
              <a:gd name="T2" fmla="*/ 0 w 25400"/>
              <a:gd name="T3" fmla="*/ 0 h 31750"/>
              <a:gd name="T4" fmla="*/ 0 w 25400"/>
              <a:gd name="T5" fmla="*/ 31423 h 31750"/>
              <a:gd name="T6" fmla="*/ 5675 w 25400"/>
              <a:gd name="T7" fmla="*/ 31423 h 31750"/>
              <a:gd name="T8" fmla="*/ 5675 w 25400"/>
              <a:gd name="T9" fmla="*/ 18292 h 31750"/>
              <a:gd name="T10" fmla="*/ 16472 w 25400"/>
              <a:gd name="T11" fmla="*/ 18292 h 31750"/>
              <a:gd name="T12" fmla="*/ 15633 w 25400"/>
              <a:gd name="T13" fmla="*/ 17570 h 31750"/>
              <a:gd name="T14" fmla="*/ 21266 w 25400"/>
              <a:gd name="T15" fmla="*/ 14669 h 31750"/>
              <a:gd name="T16" fmla="*/ 21701 w 25400"/>
              <a:gd name="T17" fmla="*/ 13277 h 31750"/>
              <a:gd name="T18" fmla="*/ 5675 w 25400"/>
              <a:gd name="T19" fmla="*/ 13277 h 31750"/>
              <a:gd name="T20" fmla="*/ 5675 w 25400"/>
              <a:gd name="T21" fmla="*/ 5329 h 31750"/>
              <a:gd name="T22" fmla="*/ 22239 w 25400"/>
              <a:gd name="T23" fmla="*/ 5329 h 31750"/>
              <a:gd name="T24" fmla="*/ 21884 w 25400"/>
              <a:gd name="T25" fmla="*/ 3863 h 31750"/>
              <a:gd name="T26" fmla="*/ 18564 w 25400"/>
              <a:gd name="T27" fmla="*/ 848 h 31750"/>
              <a:gd name="T28" fmla="*/ 11999 w 25400"/>
              <a:gd name="T29" fmla="*/ 0 h 31750"/>
              <a:gd name="T30" fmla="*/ 16472 w 25400"/>
              <a:gd name="T31" fmla="*/ 18292 h 31750"/>
              <a:gd name="T32" fmla="*/ 6837 w 25400"/>
              <a:gd name="T33" fmla="*/ 18292 h 31750"/>
              <a:gd name="T34" fmla="*/ 9727 w 25400"/>
              <a:gd name="T35" fmla="*/ 18680 h 31750"/>
              <a:gd name="T36" fmla="*/ 11465 w 25400"/>
              <a:gd name="T37" fmla="*/ 19999 h 31750"/>
              <a:gd name="T38" fmla="*/ 14470 w 25400"/>
              <a:gd name="T39" fmla="*/ 24596 h 31750"/>
              <a:gd name="T40" fmla="*/ 18564 w 25400"/>
              <a:gd name="T41" fmla="*/ 31423 h 31750"/>
              <a:gd name="T42" fmla="*/ 25402 w 25400"/>
              <a:gd name="T43" fmla="*/ 31423 h 31750"/>
              <a:gd name="T44" fmla="*/ 21967 w 25400"/>
              <a:gd name="T45" fmla="*/ 25318 h 31750"/>
              <a:gd name="T46" fmla="*/ 18721 w 25400"/>
              <a:gd name="T47" fmla="*/ 20229 h 31750"/>
              <a:gd name="T48" fmla="*/ 16472 w 25400"/>
              <a:gd name="T49" fmla="*/ 18292 h 31750"/>
              <a:gd name="T50" fmla="*/ 22239 w 25400"/>
              <a:gd name="T51" fmla="*/ 5329 h 31750"/>
              <a:gd name="T52" fmla="*/ 10156 w 25400"/>
              <a:gd name="T53" fmla="*/ 5329 h 31750"/>
              <a:gd name="T54" fmla="*/ 14324 w 25400"/>
              <a:gd name="T55" fmla="*/ 5444 h 31750"/>
              <a:gd name="T56" fmla="*/ 16449 w 25400"/>
              <a:gd name="T57" fmla="*/ 6638 h 31750"/>
              <a:gd name="T58" fmla="*/ 17224 w 25400"/>
              <a:gd name="T59" fmla="*/ 9224 h 31750"/>
              <a:gd name="T60" fmla="*/ 16638 w 25400"/>
              <a:gd name="T61" fmla="*/ 11580 h 31750"/>
              <a:gd name="T62" fmla="*/ 15057 w 25400"/>
              <a:gd name="T63" fmla="*/ 12889 h 31750"/>
              <a:gd name="T64" fmla="*/ 9926 w 25400"/>
              <a:gd name="T65" fmla="*/ 13277 h 31750"/>
              <a:gd name="T66" fmla="*/ 21701 w 25400"/>
              <a:gd name="T67" fmla="*/ 13277 h 31750"/>
              <a:gd name="T68" fmla="*/ 23088 w 25400"/>
              <a:gd name="T69" fmla="*/ 8837 h 31750"/>
              <a:gd name="T70" fmla="*/ 22239 w 25400"/>
              <a:gd name="T71" fmla="*/ 5329 h 317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5400"/>
              <a:gd name="T109" fmla="*/ 0 h 31750"/>
              <a:gd name="T110" fmla="*/ 25400 w 25400"/>
              <a:gd name="T111" fmla="*/ 31750 h 3175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5400" h="3175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6562" t="32423" r="27734" b="27734"/>
          <a:stretch/>
        </p:blipFill>
        <p:spPr>
          <a:xfrm>
            <a:off x="222250" y="5984"/>
            <a:ext cx="3505200" cy="1527908"/>
          </a:xfrm>
          <a:prstGeom prst="rect">
            <a:avLst/>
          </a:prstGeom>
        </p:spPr>
      </p:pic>
      <p:sp>
        <p:nvSpPr>
          <p:cNvPr id="2" name="Rectangle 1"/>
          <p:cNvSpPr/>
          <p:nvPr/>
        </p:nvSpPr>
        <p:spPr>
          <a:xfrm>
            <a:off x="888730" y="1860049"/>
            <a:ext cx="4438920" cy="1107996"/>
          </a:xfrm>
          <a:prstGeom prst="rect">
            <a:avLst/>
          </a:prstGeom>
        </p:spPr>
        <p:txBody>
          <a:bodyPr wrap="square">
            <a:spAutoFit/>
          </a:bodyPr>
          <a:lstStyle/>
          <a:p>
            <a:r>
              <a:rPr lang="en-IN" sz="6600" b="1" dirty="0" smtClean="0">
                <a:solidFill>
                  <a:schemeClr val="tx1">
                    <a:lumMod val="95000"/>
                  </a:schemeClr>
                </a:solidFill>
              </a:rPr>
              <a:t>Home page</a:t>
            </a:r>
            <a:endParaRPr lang="en-IN" sz="1400" dirty="0"/>
          </a:p>
        </p:txBody>
      </p:sp>
      <p:sp>
        <p:nvSpPr>
          <p:cNvPr id="9" name="Rectangle 8"/>
          <p:cNvSpPr/>
          <p:nvPr/>
        </p:nvSpPr>
        <p:spPr>
          <a:xfrm>
            <a:off x="7155695" y="10579294"/>
            <a:ext cx="6032421" cy="646331"/>
          </a:xfrm>
          <a:prstGeom prst="rect">
            <a:avLst/>
          </a:prstGeom>
        </p:spPr>
        <p:txBody>
          <a:bodyPr wrap="none">
            <a:spAutoFit/>
          </a:bodyPr>
          <a:lstStyle/>
          <a:p>
            <a:r>
              <a:rPr lang="en-US" sz="3600" dirty="0" smtClean="0">
                <a:latin typeface="Times New Roman" panose="02020603050405020304" pitchFamily="18" charset="0"/>
                <a:cs typeface="Times New Roman" panose="02020603050405020304" pitchFamily="18" charset="0"/>
              </a:rPr>
              <a:t>Shows carousal and header part</a:t>
            </a:r>
            <a:endParaRPr lang="en-IN" sz="36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9375" b="5208"/>
          <a:stretch/>
        </p:blipFill>
        <p:spPr>
          <a:xfrm>
            <a:off x="2998787" y="3200498"/>
            <a:ext cx="14673263" cy="7046604"/>
          </a:xfrm>
          <a:prstGeom prst="rect">
            <a:avLst/>
          </a:prstGeom>
        </p:spPr>
      </p:pic>
    </p:spTree>
    <p:extLst>
      <p:ext uri="{BB962C8B-B14F-4D97-AF65-F5344CB8AC3E}">
        <p14:creationId xmlns:p14="http://schemas.microsoft.com/office/powerpoint/2010/main" val="17128107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object 4"/>
          <p:cNvSpPr>
            <a:spLocks/>
          </p:cNvSpPr>
          <p:nvPr/>
        </p:nvSpPr>
        <p:spPr bwMode="auto">
          <a:xfrm>
            <a:off x="908050" y="1692275"/>
            <a:ext cx="18527712" cy="0"/>
          </a:xfrm>
          <a:custGeom>
            <a:avLst/>
            <a:gdLst>
              <a:gd name="T0" fmla="*/ 0 w 18527395"/>
              <a:gd name="T1" fmla="*/ 18531623 w 18527395"/>
              <a:gd name="T2" fmla="*/ 0 60000 65536"/>
              <a:gd name="T3" fmla="*/ 0 60000 65536"/>
              <a:gd name="T4" fmla="*/ 0 w 18527395"/>
              <a:gd name="T5" fmla="*/ 18527395 w 18527395"/>
            </a:gdLst>
            <a:ahLst/>
            <a:cxnLst>
              <a:cxn ang="T2">
                <a:pos x="T0" y="0"/>
              </a:cxn>
              <a:cxn ang="T3">
                <a:pos x="T1" y="0"/>
              </a:cxn>
            </a:cxnLst>
            <a:rect l="T4" t="0" r="T5" b="0"/>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198" name="object 6"/>
          <p:cNvSpPr>
            <a:spLocks/>
          </p:cNvSpPr>
          <p:nvPr/>
        </p:nvSpPr>
        <p:spPr bwMode="auto">
          <a:xfrm>
            <a:off x="2982913" y="712788"/>
            <a:ext cx="57150" cy="57150"/>
          </a:xfrm>
          <a:custGeom>
            <a:avLst/>
            <a:gdLst>
              <a:gd name="T0" fmla="*/ 33288 w 56514"/>
              <a:gd name="T1" fmla="*/ 0 h 56515"/>
              <a:gd name="T2" fmla="*/ 20345 w 56514"/>
              <a:gd name="T3" fmla="*/ 2610 h 56515"/>
              <a:gd name="T4" fmla="*/ 9761 w 56514"/>
              <a:gd name="T5" fmla="*/ 9729 h 56515"/>
              <a:gd name="T6" fmla="*/ 2620 w 56514"/>
              <a:gd name="T7" fmla="*/ 20287 h 56515"/>
              <a:gd name="T8" fmla="*/ 0 w 56514"/>
              <a:gd name="T9" fmla="*/ 33219 h 56515"/>
              <a:gd name="T10" fmla="*/ 2620 w 56514"/>
              <a:gd name="T11" fmla="*/ 46162 h 56515"/>
              <a:gd name="T12" fmla="*/ 9761 w 56514"/>
              <a:gd name="T13" fmla="*/ 56741 h 56515"/>
              <a:gd name="T14" fmla="*/ 20345 w 56514"/>
              <a:gd name="T15" fmla="*/ 63881 h 56515"/>
              <a:gd name="T16" fmla="*/ 33288 w 56514"/>
              <a:gd name="T17" fmla="*/ 66502 h 56515"/>
              <a:gd name="T18" fmla="*/ 46213 w 56514"/>
              <a:gd name="T19" fmla="*/ 63881 h 56515"/>
              <a:gd name="T20" fmla="*/ 49444 w 56514"/>
              <a:gd name="T21" fmla="*/ 61696 h 56515"/>
              <a:gd name="T22" fmla="*/ 33288 w 56514"/>
              <a:gd name="T23" fmla="*/ 61696 h 56515"/>
              <a:gd name="T24" fmla="*/ 22193 w 56514"/>
              <a:gd name="T25" fmla="*/ 59455 h 56515"/>
              <a:gd name="T26" fmla="*/ 13139 w 56514"/>
              <a:gd name="T27" fmla="*/ 53345 h 56515"/>
              <a:gd name="T28" fmla="*/ 7040 w 56514"/>
              <a:gd name="T29" fmla="*/ 44291 h 56515"/>
              <a:gd name="T30" fmla="*/ 4804 w 56514"/>
              <a:gd name="T31" fmla="*/ 33219 h 56515"/>
              <a:gd name="T32" fmla="*/ 7040 w 56514"/>
              <a:gd name="T33" fmla="*/ 22138 h 56515"/>
              <a:gd name="T34" fmla="*/ 13139 w 56514"/>
              <a:gd name="T35" fmla="*/ 13068 h 56515"/>
              <a:gd name="T36" fmla="*/ 22193 w 56514"/>
              <a:gd name="T37" fmla="*/ 6941 h 56515"/>
              <a:gd name="T38" fmla="*/ 33288 w 56514"/>
              <a:gd name="T39" fmla="*/ 4693 h 56515"/>
              <a:gd name="T40" fmla="*/ 49305 w 56514"/>
              <a:gd name="T41" fmla="*/ 4693 h 56515"/>
              <a:gd name="T42" fmla="*/ 46213 w 56514"/>
              <a:gd name="T43" fmla="*/ 2610 h 56515"/>
              <a:gd name="T44" fmla="*/ 33288 w 56514"/>
              <a:gd name="T45" fmla="*/ 0 h 56515"/>
              <a:gd name="T46" fmla="*/ 49305 w 56514"/>
              <a:gd name="T47" fmla="*/ 4693 h 56515"/>
              <a:gd name="T48" fmla="*/ 33288 w 56514"/>
              <a:gd name="T49" fmla="*/ 4693 h 56515"/>
              <a:gd name="T50" fmla="*/ 44387 w 56514"/>
              <a:gd name="T51" fmla="*/ 6941 h 56515"/>
              <a:gd name="T52" fmla="*/ 53440 w 56514"/>
              <a:gd name="T53" fmla="*/ 13068 h 56515"/>
              <a:gd name="T54" fmla="*/ 59540 w 56514"/>
              <a:gd name="T55" fmla="*/ 22138 h 56515"/>
              <a:gd name="T56" fmla="*/ 61775 w 56514"/>
              <a:gd name="T57" fmla="*/ 33219 h 56515"/>
              <a:gd name="T58" fmla="*/ 59540 w 56514"/>
              <a:gd name="T59" fmla="*/ 44291 h 56515"/>
              <a:gd name="T60" fmla="*/ 53440 w 56514"/>
              <a:gd name="T61" fmla="*/ 53345 h 56515"/>
              <a:gd name="T62" fmla="*/ 44387 w 56514"/>
              <a:gd name="T63" fmla="*/ 59455 h 56515"/>
              <a:gd name="T64" fmla="*/ 33288 w 56514"/>
              <a:gd name="T65" fmla="*/ 61696 h 56515"/>
              <a:gd name="T66" fmla="*/ 49444 w 56514"/>
              <a:gd name="T67" fmla="*/ 61696 h 56515"/>
              <a:gd name="T68" fmla="*/ 56778 w 56514"/>
              <a:gd name="T69" fmla="*/ 56741 h 56515"/>
              <a:gd name="T70" fmla="*/ 63913 w 56514"/>
              <a:gd name="T71" fmla="*/ 46162 h 56515"/>
              <a:gd name="T72" fmla="*/ 66529 w 56514"/>
              <a:gd name="T73" fmla="*/ 33219 h 56515"/>
              <a:gd name="T74" fmla="*/ 63913 w 56514"/>
              <a:gd name="T75" fmla="*/ 20287 h 56515"/>
              <a:gd name="T76" fmla="*/ 56778 w 56514"/>
              <a:gd name="T77" fmla="*/ 9729 h 56515"/>
              <a:gd name="T78" fmla="*/ 49305 w 56514"/>
              <a:gd name="T79" fmla="*/ 4693 h 5651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514"/>
              <a:gd name="T121" fmla="*/ 0 h 56515"/>
              <a:gd name="T122" fmla="*/ 56514 w 56514"/>
              <a:gd name="T123" fmla="*/ 56515 h 5651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514" h="56515">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8199" name="object 7"/>
          <p:cNvSpPr>
            <a:spLocks/>
          </p:cNvSpPr>
          <p:nvPr/>
        </p:nvSpPr>
        <p:spPr bwMode="auto">
          <a:xfrm>
            <a:off x="2998788" y="725488"/>
            <a:ext cx="25400" cy="31750"/>
          </a:xfrm>
          <a:custGeom>
            <a:avLst/>
            <a:gdLst>
              <a:gd name="T0" fmla="*/ 11999 w 25400"/>
              <a:gd name="T1" fmla="*/ 0 h 31750"/>
              <a:gd name="T2" fmla="*/ 0 w 25400"/>
              <a:gd name="T3" fmla="*/ 0 h 31750"/>
              <a:gd name="T4" fmla="*/ 0 w 25400"/>
              <a:gd name="T5" fmla="*/ 31423 h 31750"/>
              <a:gd name="T6" fmla="*/ 5675 w 25400"/>
              <a:gd name="T7" fmla="*/ 31423 h 31750"/>
              <a:gd name="T8" fmla="*/ 5675 w 25400"/>
              <a:gd name="T9" fmla="*/ 18292 h 31750"/>
              <a:gd name="T10" fmla="*/ 16472 w 25400"/>
              <a:gd name="T11" fmla="*/ 18292 h 31750"/>
              <a:gd name="T12" fmla="*/ 15633 w 25400"/>
              <a:gd name="T13" fmla="*/ 17570 h 31750"/>
              <a:gd name="T14" fmla="*/ 21266 w 25400"/>
              <a:gd name="T15" fmla="*/ 14669 h 31750"/>
              <a:gd name="T16" fmla="*/ 21701 w 25400"/>
              <a:gd name="T17" fmla="*/ 13277 h 31750"/>
              <a:gd name="T18" fmla="*/ 5675 w 25400"/>
              <a:gd name="T19" fmla="*/ 13277 h 31750"/>
              <a:gd name="T20" fmla="*/ 5675 w 25400"/>
              <a:gd name="T21" fmla="*/ 5329 h 31750"/>
              <a:gd name="T22" fmla="*/ 22239 w 25400"/>
              <a:gd name="T23" fmla="*/ 5329 h 31750"/>
              <a:gd name="T24" fmla="*/ 21884 w 25400"/>
              <a:gd name="T25" fmla="*/ 3863 h 31750"/>
              <a:gd name="T26" fmla="*/ 18564 w 25400"/>
              <a:gd name="T27" fmla="*/ 848 h 31750"/>
              <a:gd name="T28" fmla="*/ 11999 w 25400"/>
              <a:gd name="T29" fmla="*/ 0 h 31750"/>
              <a:gd name="T30" fmla="*/ 16472 w 25400"/>
              <a:gd name="T31" fmla="*/ 18292 h 31750"/>
              <a:gd name="T32" fmla="*/ 6837 w 25400"/>
              <a:gd name="T33" fmla="*/ 18292 h 31750"/>
              <a:gd name="T34" fmla="*/ 9727 w 25400"/>
              <a:gd name="T35" fmla="*/ 18680 h 31750"/>
              <a:gd name="T36" fmla="*/ 11465 w 25400"/>
              <a:gd name="T37" fmla="*/ 19999 h 31750"/>
              <a:gd name="T38" fmla="*/ 14470 w 25400"/>
              <a:gd name="T39" fmla="*/ 24596 h 31750"/>
              <a:gd name="T40" fmla="*/ 18564 w 25400"/>
              <a:gd name="T41" fmla="*/ 31423 h 31750"/>
              <a:gd name="T42" fmla="*/ 25402 w 25400"/>
              <a:gd name="T43" fmla="*/ 31423 h 31750"/>
              <a:gd name="T44" fmla="*/ 21967 w 25400"/>
              <a:gd name="T45" fmla="*/ 25318 h 31750"/>
              <a:gd name="T46" fmla="*/ 18721 w 25400"/>
              <a:gd name="T47" fmla="*/ 20229 h 31750"/>
              <a:gd name="T48" fmla="*/ 16472 w 25400"/>
              <a:gd name="T49" fmla="*/ 18292 h 31750"/>
              <a:gd name="T50" fmla="*/ 22239 w 25400"/>
              <a:gd name="T51" fmla="*/ 5329 h 31750"/>
              <a:gd name="T52" fmla="*/ 10156 w 25400"/>
              <a:gd name="T53" fmla="*/ 5329 h 31750"/>
              <a:gd name="T54" fmla="*/ 14324 w 25400"/>
              <a:gd name="T55" fmla="*/ 5444 h 31750"/>
              <a:gd name="T56" fmla="*/ 16449 w 25400"/>
              <a:gd name="T57" fmla="*/ 6638 h 31750"/>
              <a:gd name="T58" fmla="*/ 17224 w 25400"/>
              <a:gd name="T59" fmla="*/ 9224 h 31750"/>
              <a:gd name="T60" fmla="*/ 16638 w 25400"/>
              <a:gd name="T61" fmla="*/ 11580 h 31750"/>
              <a:gd name="T62" fmla="*/ 15057 w 25400"/>
              <a:gd name="T63" fmla="*/ 12889 h 31750"/>
              <a:gd name="T64" fmla="*/ 9926 w 25400"/>
              <a:gd name="T65" fmla="*/ 13277 h 31750"/>
              <a:gd name="T66" fmla="*/ 21701 w 25400"/>
              <a:gd name="T67" fmla="*/ 13277 h 31750"/>
              <a:gd name="T68" fmla="*/ 23088 w 25400"/>
              <a:gd name="T69" fmla="*/ 8837 h 31750"/>
              <a:gd name="T70" fmla="*/ 22239 w 25400"/>
              <a:gd name="T71" fmla="*/ 5329 h 317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5400"/>
              <a:gd name="T109" fmla="*/ 0 h 31750"/>
              <a:gd name="T110" fmla="*/ 25400 w 25400"/>
              <a:gd name="T111" fmla="*/ 31750 h 3175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5400" h="3175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6562" t="32423" r="27734" b="27734"/>
          <a:stretch/>
        </p:blipFill>
        <p:spPr>
          <a:xfrm>
            <a:off x="222250" y="5984"/>
            <a:ext cx="3505200" cy="1527908"/>
          </a:xfrm>
          <a:prstGeom prst="rect">
            <a:avLst/>
          </a:prstGeom>
        </p:spPr>
      </p:pic>
      <p:sp>
        <p:nvSpPr>
          <p:cNvPr id="2" name="Rectangle 1"/>
          <p:cNvSpPr/>
          <p:nvPr/>
        </p:nvSpPr>
        <p:spPr>
          <a:xfrm>
            <a:off x="888730" y="1860049"/>
            <a:ext cx="4438920" cy="1107996"/>
          </a:xfrm>
          <a:prstGeom prst="rect">
            <a:avLst/>
          </a:prstGeom>
        </p:spPr>
        <p:txBody>
          <a:bodyPr wrap="square">
            <a:spAutoFit/>
          </a:bodyPr>
          <a:lstStyle/>
          <a:p>
            <a:r>
              <a:rPr lang="en-IN" sz="6600" b="1" dirty="0" smtClean="0">
                <a:solidFill>
                  <a:schemeClr val="tx1">
                    <a:lumMod val="95000"/>
                  </a:schemeClr>
                </a:solidFill>
              </a:rPr>
              <a:t>Home page</a:t>
            </a:r>
            <a:endParaRPr lang="en-IN" sz="1400" dirty="0"/>
          </a:p>
        </p:txBody>
      </p:sp>
      <p:sp>
        <p:nvSpPr>
          <p:cNvPr id="9" name="Rectangle 8"/>
          <p:cNvSpPr/>
          <p:nvPr/>
        </p:nvSpPr>
        <p:spPr>
          <a:xfrm>
            <a:off x="7308850" y="10516102"/>
            <a:ext cx="6494085" cy="646331"/>
          </a:xfrm>
          <a:prstGeom prst="rect">
            <a:avLst/>
          </a:prstGeom>
        </p:spPr>
        <p:txBody>
          <a:bodyPr wrap="none">
            <a:spAutoFit/>
          </a:bodyPr>
          <a:lstStyle/>
          <a:p>
            <a:r>
              <a:rPr lang="en-US" sz="3600" dirty="0" smtClean="0">
                <a:latin typeface="Times New Roman" panose="02020603050405020304" pitchFamily="18" charset="0"/>
                <a:cs typeface="Times New Roman" panose="02020603050405020304" pitchFamily="18" charset="0"/>
              </a:rPr>
              <a:t>Shows body middle shopping part</a:t>
            </a:r>
            <a:endParaRPr lang="en-IN" sz="36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6283" y="2908491"/>
            <a:ext cx="13531246" cy="7607611"/>
          </a:xfrm>
          <a:prstGeom prst="rect">
            <a:avLst/>
          </a:prstGeom>
        </p:spPr>
      </p:pic>
    </p:spTree>
    <p:extLst>
      <p:ext uri="{BB962C8B-B14F-4D97-AF65-F5344CB8AC3E}">
        <p14:creationId xmlns:p14="http://schemas.microsoft.com/office/powerpoint/2010/main" val="7318032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object 4"/>
          <p:cNvSpPr>
            <a:spLocks/>
          </p:cNvSpPr>
          <p:nvPr/>
        </p:nvSpPr>
        <p:spPr bwMode="auto">
          <a:xfrm>
            <a:off x="908050" y="1692275"/>
            <a:ext cx="18527712" cy="0"/>
          </a:xfrm>
          <a:custGeom>
            <a:avLst/>
            <a:gdLst>
              <a:gd name="T0" fmla="*/ 0 w 18527395"/>
              <a:gd name="T1" fmla="*/ 18531623 w 18527395"/>
              <a:gd name="T2" fmla="*/ 0 60000 65536"/>
              <a:gd name="T3" fmla="*/ 0 60000 65536"/>
              <a:gd name="T4" fmla="*/ 0 w 18527395"/>
              <a:gd name="T5" fmla="*/ 18527395 w 18527395"/>
            </a:gdLst>
            <a:ahLst/>
            <a:cxnLst>
              <a:cxn ang="T2">
                <a:pos x="T0" y="0"/>
              </a:cxn>
              <a:cxn ang="T3">
                <a:pos x="T1" y="0"/>
              </a:cxn>
            </a:cxnLst>
            <a:rect l="T4" t="0" r="T5" b="0"/>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198" name="object 6"/>
          <p:cNvSpPr>
            <a:spLocks/>
          </p:cNvSpPr>
          <p:nvPr/>
        </p:nvSpPr>
        <p:spPr bwMode="auto">
          <a:xfrm>
            <a:off x="2982913" y="712788"/>
            <a:ext cx="57150" cy="57150"/>
          </a:xfrm>
          <a:custGeom>
            <a:avLst/>
            <a:gdLst>
              <a:gd name="T0" fmla="*/ 33288 w 56514"/>
              <a:gd name="T1" fmla="*/ 0 h 56515"/>
              <a:gd name="T2" fmla="*/ 20345 w 56514"/>
              <a:gd name="T3" fmla="*/ 2610 h 56515"/>
              <a:gd name="T4" fmla="*/ 9761 w 56514"/>
              <a:gd name="T5" fmla="*/ 9729 h 56515"/>
              <a:gd name="T6" fmla="*/ 2620 w 56514"/>
              <a:gd name="T7" fmla="*/ 20287 h 56515"/>
              <a:gd name="T8" fmla="*/ 0 w 56514"/>
              <a:gd name="T9" fmla="*/ 33219 h 56515"/>
              <a:gd name="T10" fmla="*/ 2620 w 56514"/>
              <a:gd name="T11" fmla="*/ 46162 h 56515"/>
              <a:gd name="T12" fmla="*/ 9761 w 56514"/>
              <a:gd name="T13" fmla="*/ 56741 h 56515"/>
              <a:gd name="T14" fmla="*/ 20345 w 56514"/>
              <a:gd name="T15" fmla="*/ 63881 h 56515"/>
              <a:gd name="T16" fmla="*/ 33288 w 56514"/>
              <a:gd name="T17" fmla="*/ 66502 h 56515"/>
              <a:gd name="T18" fmla="*/ 46213 w 56514"/>
              <a:gd name="T19" fmla="*/ 63881 h 56515"/>
              <a:gd name="T20" fmla="*/ 49444 w 56514"/>
              <a:gd name="T21" fmla="*/ 61696 h 56515"/>
              <a:gd name="T22" fmla="*/ 33288 w 56514"/>
              <a:gd name="T23" fmla="*/ 61696 h 56515"/>
              <a:gd name="T24" fmla="*/ 22193 w 56514"/>
              <a:gd name="T25" fmla="*/ 59455 h 56515"/>
              <a:gd name="T26" fmla="*/ 13139 w 56514"/>
              <a:gd name="T27" fmla="*/ 53345 h 56515"/>
              <a:gd name="T28" fmla="*/ 7040 w 56514"/>
              <a:gd name="T29" fmla="*/ 44291 h 56515"/>
              <a:gd name="T30" fmla="*/ 4804 w 56514"/>
              <a:gd name="T31" fmla="*/ 33219 h 56515"/>
              <a:gd name="T32" fmla="*/ 7040 w 56514"/>
              <a:gd name="T33" fmla="*/ 22138 h 56515"/>
              <a:gd name="T34" fmla="*/ 13139 w 56514"/>
              <a:gd name="T35" fmla="*/ 13068 h 56515"/>
              <a:gd name="T36" fmla="*/ 22193 w 56514"/>
              <a:gd name="T37" fmla="*/ 6941 h 56515"/>
              <a:gd name="T38" fmla="*/ 33288 w 56514"/>
              <a:gd name="T39" fmla="*/ 4693 h 56515"/>
              <a:gd name="T40" fmla="*/ 49305 w 56514"/>
              <a:gd name="T41" fmla="*/ 4693 h 56515"/>
              <a:gd name="T42" fmla="*/ 46213 w 56514"/>
              <a:gd name="T43" fmla="*/ 2610 h 56515"/>
              <a:gd name="T44" fmla="*/ 33288 w 56514"/>
              <a:gd name="T45" fmla="*/ 0 h 56515"/>
              <a:gd name="T46" fmla="*/ 49305 w 56514"/>
              <a:gd name="T47" fmla="*/ 4693 h 56515"/>
              <a:gd name="T48" fmla="*/ 33288 w 56514"/>
              <a:gd name="T49" fmla="*/ 4693 h 56515"/>
              <a:gd name="T50" fmla="*/ 44387 w 56514"/>
              <a:gd name="T51" fmla="*/ 6941 h 56515"/>
              <a:gd name="T52" fmla="*/ 53440 w 56514"/>
              <a:gd name="T53" fmla="*/ 13068 h 56515"/>
              <a:gd name="T54" fmla="*/ 59540 w 56514"/>
              <a:gd name="T55" fmla="*/ 22138 h 56515"/>
              <a:gd name="T56" fmla="*/ 61775 w 56514"/>
              <a:gd name="T57" fmla="*/ 33219 h 56515"/>
              <a:gd name="T58" fmla="*/ 59540 w 56514"/>
              <a:gd name="T59" fmla="*/ 44291 h 56515"/>
              <a:gd name="T60" fmla="*/ 53440 w 56514"/>
              <a:gd name="T61" fmla="*/ 53345 h 56515"/>
              <a:gd name="T62" fmla="*/ 44387 w 56514"/>
              <a:gd name="T63" fmla="*/ 59455 h 56515"/>
              <a:gd name="T64" fmla="*/ 33288 w 56514"/>
              <a:gd name="T65" fmla="*/ 61696 h 56515"/>
              <a:gd name="T66" fmla="*/ 49444 w 56514"/>
              <a:gd name="T67" fmla="*/ 61696 h 56515"/>
              <a:gd name="T68" fmla="*/ 56778 w 56514"/>
              <a:gd name="T69" fmla="*/ 56741 h 56515"/>
              <a:gd name="T70" fmla="*/ 63913 w 56514"/>
              <a:gd name="T71" fmla="*/ 46162 h 56515"/>
              <a:gd name="T72" fmla="*/ 66529 w 56514"/>
              <a:gd name="T73" fmla="*/ 33219 h 56515"/>
              <a:gd name="T74" fmla="*/ 63913 w 56514"/>
              <a:gd name="T75" fmla="*/ 20287 h 56515"/>
              <a:gd name="T76" fmla="*/ 56778 w 56514"/>
              <a:gd name="T77" fmla="*/ 9729 h 56515"/>
              <a:gd name="T78" fmla="*/ 49305 w 56514"/>
              <a:gd name="T79" fmla="*/ 4693 h 5651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514"/>
              <a:gd name="T121" fmla="*/ 0 h 56515"/>
              <a:gd name="T122" fmla="*/ 56514 w 56514"/>
              <a:gd name="T123" fmla="*/ 56515 h 5651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514" h="56515">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8199" name="object 7"/>
          <p:cNvSpPr>
            <a:spLocks/>
          </p:cNvSpPr>
          <p:nvPr/>
        </p:nvSpPr>
        <p:spPr bwMode="auto">
          <a:xfrm>
            <a:off x="2998788" y="725488"/>
            <a:ext cx="25400" cy="31750"/>
          </a:xfrm>
          <a:custGeom>
            <a:avLst/>
            <a:gdLst>
              <a:gd name="T0" fmla="*/ 11999 w 25400"/>
              <a:gd name="T1" fmla="*/ 0 h 31750"/>
              <a:gd name="T2" fmla="*/ 0 w 25400"/>
              <a:gd name="T3" fmla="*/ 0 h 31750"/>
              <a:gd name="T4" fmla="*/ 0 w 25400"/>
              <a:gd name="T5" fmla="*/ 31423 h 31750"/>
              <a:gd name="T6" fmla="*/ 5675 w 25400"/>
              <a:gd name="T7" fmla="*/ 31423 h 31750"/>
              <a:gd name="T8" fmla="*/ 5675 w 25400"/>
              <a:gd name="T9" fmla="*/ 18292 h 31750"/>
              <a:gd name="T10" fmla="*/ 16472 w 25400"/>
              <a:gd name="T11" fmla="*/ 18292 h 31750"/>
              <a:gd name="T12" fmla="*/ 15633 w 25400"/>
              <a:gd name="T13" fmla="*/ 17570 h 31750"/>
              <a:gd name="T14" fmla="*/ 21266 w 25400"/>
              <a:gd name="T15" fmla="*/ 14669 h 31750"/>
              <a:gd name="T16" fmla="*/ 21701 w 25400"/>
              <a:gd name="T17" fmla="*/ 13277 h 31750"/>
              <a:gd name="T18" fmla="*/ 5675 w 25400"/>
              <a:gd name="T19" fmla="*/ 13277 h 31750"/>
              <a:gd name="T20" fmla="*/ 5675 w 25400"/>
              <a:gd name="T21" fmla="*/ 5329 h 31750"/>
              <a:gd name="T22" fmla="*/ 22239 w 25400"/>
              <a:gd name="T23" fmla="*/ 5329 h 31750"/>
              <a:gd name="T24" fmla="*/ 21884 w 25400"/>
              <a:gd name="T25" fmla="*/ 3863 h 31750"/>
              <a:gd name="T26" fmla="*/ 18564 w 25400"/>
              <a:gd name="T27" fmla="*/ 848 h 31750"/>
              <a:gd name="T28" fmla="*/ 11999 w 25400"/>
              <a:gd name="T29" fmla="*/ 0 h 31750"/>
              <a:gd name="T30" fmla="*/ 16472 w 25400"/>
              <a:gd name="T31" fmla="*/ 18292 h 31750"/>
              <a:gd name="T32" fmla="*/ 6837 w 25400"/>
              <a:gd name="T33" fmla="*/ 18292 h 31750"/>
              <a:gd name="T34" fmla="*/ 9727 w 25400"/>
              <a:gd name="T35" fmla="*/ 18680 h 31750"/>
              <a:gd name="T36" fmla="*/ 11465 w 25400"/>
              <a:gd name="T37" fmla="*/ 19999 h 31750"/>
              <a:gd name="T38" fmla="*/ 14470 w 25400"/>
              <a:gd name="T39" fmla="*/ 24596 h 31750"/>
              <a:gd name="T40" fmla="*/ 18564 w 25400"/>
              <a:gd name="T41" fmla="*/ 31423 h 31750"/>
              <a:gd name="T42" fmla="*/ 25402 w 25400"/>
              <a:gd name="T43" fmla="*/ 31423 h 31750"/>
              <a:gd name="T44" fmla="*/ 21967 w 25400"/>
              <a:gd name="T45" fmla="*/ 25318 h 31750"/>
              <a:gd name="T46" fmla="*/ 18721 w 25400"/>
              <a:gd name="T47" fmla="*/ 20229 h 31750"/>
              <a:gd name="T48" fmla="*/ 16472 w 25400"/>
              <a:gd name="T49" fmla="*/ 18292 h 31750"/>
              <a:gd name="T50" fmla="*/ 22239 w 25400"/>
              <a:gd name="T51" fmla="*/ 5329 h 31750"/>
              <a:gd name="T52" fmla="*/ 10156 w 25400"/>
              <a:gd name="T53" fmla="*/ 5329 h 31750"/>
              <a:gd name="T54" fmla="*/ 14324 w 25400"/>
              <a:gd name="T55" fmla="*/ 5444 h 31750"/>
              <a:gd name="T56" fmla="*/ 16449 w 25400"/>
              <a:gd name="T57" fmla="*/ 6638 h 31750"/>
              <a:gd name="T58" fmla="*/ 17224 w 25400"/>
              <a:gd name="T59" fmla="*/ 9224 h 31750"/>
              <a:gd name="T60" fmla="*/ 16638 w 25400"/>
              <a:gd name="T61" fmla="*/ 11580 h 31750"/>
              <a:gd name="T62" fmla="*/ 15057 w 25400"/>
              <a:gd name="T63" fmla="*/ 12889 h 31750"/>
              <a:gd name="T64" fmla="*/ 9926 w 25400"/>
              <a:gd name="T65" fmla="*/ 13277 h 31750"/>
              <a:gd name="T66" fmla="*/ 21701 w 25400"/>
              <a:gd name="T67" fmla="*/ 13277 h 31750"/>
              <a:gd name="T68" fmla="*/ 23088 w 25400"/>
              <a:gd name="T69" fmla="*/ 8837 h 31750"/>
              <a:gd name="T70" fmla="*/ 22239 w 25400"/>
              <a:gd name="T71" fmla="*/ 5329 h 317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5400"/>
              <a:gd name="T109" fmla="*/ 0 h 31750"/>
              <a:gd name="T110" fmla="*/ 25400 w 25400"/>
              <a:gd name="T111" fmla="*/ 31750 h 3175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5400" h="3175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6562" t="32423" r="27734" b="27734"/>
          <a:stretch/>
        </p:blipFill>
        <p:spPr>
          <a:xfrm>
            <a:off x="222250" y="5984"/>
            <a:ext cx="3505200" cy="1527908"/>
          </a:xfrm>
          <a:prstGeom prst="rect">
            <a:avLst/>
          </a:prstGeom>
        </p:spPr>
      </p:pic>
      <p:sp>
        <p:nvSpPr>
          <p:cNvPr id="2" name="Rectangle 1"/>
          <p:cNvSpPr/>
          <p:nvPr/>
        </p:nvSpPr>
        <p:spPr>
          <a:xfrm>
            <a:off x="888730" y="1860049"/>
            <a:ext cx="4438920" cy="1107996"/>
          </a:xfrm>
          <a:prstGeom prst="rect">
            <a:avLst/>
          </a:prstGeom>
        </p:spPr>
        <p:txBody>
          <a:bodyPr wrap="square">
            <a:spAutoFit/>
          </a:bodyPr>
          <a:lstStyle/>
          <a:p>
            <a:r>
              <a:rPr lang="en-IN" sz="6600" b="1" dirty="0" smtClean="0">
                <a:solidFill>
                  <a:schemeClr val="tx1">
                    <a:lumMod val="95000"/>
                  </a:schemeClr>
                </a:solidFill>
              </a:rPr>
              <a:t>Home page</a:t>
            </a:r>
            <a:endParaRPr lang="en-IN" sz="1400" dirty="0"/>
          </a:p>
        </p:txBody>
      </p:sp>
      <p:sp>
        <p:nvSpPr>
          <p:cNvPr id="9" name="Rectangle 8"/>
          <p:cNvSpPr/>
          <p:nvPr/>
        </p:nvSpPr>
        <p:spPr>
          <a:xfrm>
            <a:off x="6779322" y="10379075"/>
            <a:ext cx="7186583" cy="646331"/>
          </a:xfrm>
          <a:prstGeom prst="rect">
            <a:avLst/>
          </a:prstGeom>
        </p:spPr>
        <p:txBody>
          <a:bodyPr wrap="none">
            <a:spAutoFit/>
          </a:bodyPr>
          <a:lstStyle/>
          <a:p>
            <a:r>
              <a:rPr lang="en-US" sz="3600" dirty="0" smtClean="0">
                <a:latin typeface="Times New Roman" panose="02020603050405020304" pitchFamily="18" charset="0"/>
                <a:cs typeface="Times New Roman" panose="02020603050405020304" pitchFamily="18" charset="0"/>
              </a:rPr>
              <a:t>Shows section three of the home page</a:t>
            </a:r>
            <a:endParaRPr lang="en-IN" sz="36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6450" y="2905491"/>
            <a:ext cx="13011150" cy="7315200"/>
          </a:xfrm>
          <a:prstGeom prst="rect">
            <a:avLst/>
          </a:prstGeom>
        </p:spPr>
      </p:pic>
    </p:spTree>
    <p:extLst>
      <p:ext uri="{BB962C8B-B14F-4D97-AF65-F5344CB8AC3E}">
        <p14:creationId xmlns:p14="http://schemas.microsoft.com/office/powerpoint/2010/main" val="419084838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lt1">
            <a:alpha val="99000"/>
          </a:schemeClr>
        </a:solidFill>
        <a:ln w="76200">
          <a:solidFill>
            <a:srgbClr val="5E6DB3"/>
          </a:solidFill>
        </a:ln>
      </a:spPr>
      <a:bodyPr rtlCol="0" anchor="ctr"/>
      <a:lstStyle>
        <a:defPPr algn="ctr">
          <a:defRPr dirty="0">
            <a:solidFill>
              <a:srgbClr val="FFFFFF"/>
            </a:solidFill>
          </a:defRPr>
        </a:defPPr>
      </a:lstStyle>
      <a:style>
        <a:lnRef idx="2">
          <a:schemeClr val="accent4"/>
        </a:lnRef>
        <a:fillRef idx="1">
          <a:schemeClr val="lt1"/>
        </a:fillRef>
        <a:effectRef idx="0">
          <a:schemeClr val="accent4"/>
        </a:effectRef>
        <a:fontRef idx="minor">
          <a:schemeClr val="dk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884</TotalTime>
  <Words>308</Words>
  <Application>Microsoft Office PowerPoint</Application>
  <PresentationFormat>Custom</PresentationFormat>
  <Paragraphs>54</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ＭＳ Ｐゴシック</vt:lpstr>
      <vt:lpstr>Calibri</vt:lpstr>
      <vt:lpstr>Playfair Display</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RV PPT</dc:title>
  <dc:creator>Srobona Das</dc:creator>
  <cp:lastModifiedBy>acer</cp:lastModifiedBy>
  <cp:revision>166</cp:revision>
  <dcterms:created xsi:type="dcterms:W3CDTF">2019-11-25T06:56:12Z</dcterms:created>
  <dcterms:modified xsi:type="dcterms:W3CDTF">2021-07-11T09:43:01Z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2019-11-25T00:00:00Z</vt:filetime>
  </property>
  <property fmtid="{D5CDD505-2E9C-101B-9397-08002B2CF9AE}" pid="3" name="Creator">
    <vt:lpwstr>Adobe Illustrator CC 23.1 (Macintosh)</vt:lpwstr>
  </property>
  <property fmtid="{D5CDD505-2E9C-101B-9397-08002B2CF9AE}" pid="4" name="LastSaved">
    <vt:filetime>2019-11-25T00:00:00Z</vt:filetime>
  </property>
</Properties>
</file>